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365" r:id="rId2"/>
    <p:sldId id="366" r:id="rId3"/>
    <p:sldId id="367" r:id="rId4"/>
    <p:sldId id="354" r:id="rId5"/>
    <p:sldId id="368" r:id="rId6"/>
    <p:sldId id="765" r:id="rId7"/>
    <p:sldId id="766" r:id="rId8"/>
    <p:sldId id="744" r:id="rId9"/>
    <p:sldId id="363" r:id="rId10"/>
    <p:sldId id="745" r:id="rId11"/>
    <p:sldId id="747" r:id="rId12"/>
    <p:sldId id="746" r:id="rId13"/>
    <p:sldId id="748" r:id="rId14"/>
    <p:sldId id="749" r:id="rId15"/>
    <p:sldId id="742" r:id="rId16"/>
    <p:sldId id="750" r:id="rId17"/>
    <p:sldId id="763" r:id="rId18"/>
    <p:sldId id="753" r:id="rId19"/>
    <p:sldId id="764" r:id="rId20"/>
    <p:sldId id="754" r:id="rId21"/>
    <p:sldId id="751" r:id="rId22"/>
    <p:sldId id="762" r:id="rId23"/>
    <p:sldId id="288" r:id="rId24"/>
    <p:sldId id="643" r:id="rId25"/>
    <p:sldId id="767" r:id="rId26"/>
    <p:sldId id="768" r:id="rId27"/>
    <p:sldId id="769" r:id="rId28"/>
    <p:sldId id="770" r:id="rId29"/>
    <p:sldId id="771" r:id="rId30"/>
    <p:sldId id="772" r:id="rId31"/>
    <p:sldId id="773" r:id="rId32"/>
    <p:sldId id="774" r:id="rId33"/>
    <p:sldId id="775" r:id="rId34"/>
    <p:sldId id="776" r:id="rId35"/>
    <p:sldId id="77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058"/>
    <p:restoredTop sz="91480"/>
  </p:normalViewPr>
  <p:slideViewPr>
    <p:cSldViewPr snapToGrid="0" snapToObjects="1">
      <p:cViewPr varScale="1">
        <p:scale>
          <a:sx n="143" d="100"/>
          <a:sy n="143" d="100"/>
        </p:scale>
        <p:origin x="110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2FA1D-462C-434A-AC16-687FB6E166F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73D56-A31B-2241-A9D5-54325AB1D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9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80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7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04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51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12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77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77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93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09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0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56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69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3"/>
            <a:ext cx="5002307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level`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2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2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2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1"/>
            <a:ext cx="10027024" cy="132556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8" y="962493"/>
            <a:ext cx="5002307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89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2502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0021" y="6364909"/>
            <a:ext cx="2743200" cy="365125"/>
          </a:xfrm>
        </p:spPr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4685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6806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499652" y="4505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16215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3/27/19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72014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2056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3/27/19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45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73505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06744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E59EFB6-422A-6143-9ACA-EA52F484561B}" type="datetimeFigureOut">
              <a:rPr lang="en-US" smtClean="0"/>
              <a:pPr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A3B273-D705-D645-8176-F77D3F8BA3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0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4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8" name="Subtitle 7">
            <a:extLst>
              <a:ext uri="{FF2B5EF4-FFF2-40B4-BE49-F238E27FC236}">
                <a16:creationId xmlns:a16="http://schemas.microsoft.com/office/drawing/2014/main" id="{33744960-BEEC-6A48-85F7-704E16158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/>
              <a:t>An overview of population genomic methods for non-model organisms</a:t>
            </a:r>
          </a:p>
          <a:p>
            <a:r>
              <a:rPr lang="en-US" sz="1800"/>
              <a:t>BIO 594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C60094-2003-5E46-80E2-153140268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2"/>
                </a:solidFill>
              </a:rPr>
              <a:t>Method Madness</a:t>
            </a:r>
          </a:p>
        </p:txBody>
      </p:sp>
    </p:spTree>
    <p:extLst>
      <p:ext uri="{BB962C8B-B14F-4D97-AF65-F5344CB8AC3E}">
        <p14:creationId xmlns:p14="http://schemas.microsoft.com/office/powerpoint/2010/main" val="667703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85F943C-B2F7-F14E-A134-5D75A62F2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202" y="1135384"/>
            <a:ext cx="4597617" cy="5440514"/>
          </a:xfrm>
        </p:spPr>
        <p:txBody>
          <a:bodyPr/>
          <a:lstStyle/>
          <a:p>
            <a:r>
              <a:rPr lang="en-US" dirty="0"/>
              <a:t>RNAseq focuses on sequencing RNA directly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RNAseq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70834"/>
          <a:stretch/>
        </p:blipFill>
        <p:spPr>
          <a:xfrm>
            <a:off x="10995202" y="717784"/>
            <a:ext cx="1084735" cy="17833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5B599E-4875-4D4E-BE91-A3E86865F06D}"/>
              </a:ext>
            </a:extLst>
          </p:cNvPr>
          <p:cNvSpPr txBox="1"/>
          <p:nvPr/>
        </p:nvSpPr>
        <p:spPr>
          <a:xfrm>
            <a:off x="5071782" y="3231203"/>
            <a:ext cx="1257638" cy="4104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</a:rPr>
              <a:t>RNA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DAE3393-D2A6-E74D-9D4B-47704E5D4814}"/>
              </a:ext>
            </a:extLst>
          </p:cNvPr>
          <p:cNvGrpSpPr/>
          <p:nvPr/>
        </p:nvGrpSpPr>
        <p:grpSpPr>
          <a:xfrm>
            <a:off x="7793974" y="3292843"/>
            <a:ext cx="1491064" cy="337953"/>
            <a:chOff x="3883141" y="2772934"/>
            <a:chExt cx="1243680" cy="27027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3C9350-0DD1-F141-83D1-23E96AF5CAFC}"/>
                </a:ext>
              </a:extLst>
            </p:cNvPr>
            <p:cNvGrpSpPr/>
            <p:nvPr/>
          </p:nvGrpSpPr>
          <p:grpSpPr>
            <a:xfrm>
              <a:off x="3883141" y="2772934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04762128-D654-C24E-9650-ED423A7DB303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E42A65AB-346A-E041-BF54-5D52EEB965BD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268D136-19AE-C140-9E33-D4C7A7ADE52A}"/>
                </a:ext>
              </a:extLst>
            </p:cNvPr>
            <p:cNvGrpSpPr/>
            <p:nvPr/>
          </p:nvGrpSpPr>
          <p:grpSpPr>
            <a:xfrm>
              <a:off x="4038265" y="2772934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87BC3096-5F57-684C-A6D5-6F5E495435A5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17714708-B31E-C142-89DC-9155B874C3F3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3FB236E-335B-7A48-A060-62F0B18C5CA9}"/>
                </a:ext>
              </a:extLst>
            </p:cNvPr>
            <p:cNvGrpSpPr/>
            <p:nvPr/>
          </p:nvGrpSpPr>
          <p:grpSpPr>
            <a:xfrm>
              <a:off x="4819937" y="2772934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C46A6BD4-79A8-8A4D-ABBB-60EA09D88DD6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D3DA6859-A01E-5C4E-B064-1BD1C12C7695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F76C8E8-CD90-644A-9E23-49A55A2CC59A}"/>
                </a:ext>
              </a:extLst>
            </p:cNvPr>
            <p:cNvGrpSpPr/>
            <p:nvPr/>
          </p:nvGrpSpPr>
          <p:grpSpPr>
            <a:xfrm>
              <a:off x="4973379" y="2772934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2DEAE207-41A6-7F42-AC4A-F238C247616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AD0C1709-D1DB-7F44-AA32-E9844E35757D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6157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85F943C-B2F7-F14E-A134-5D75A62F2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202" y="1135384"/>
            <a:ext cx="4597617" cy="5440514"/>
          </a:xfrm>
        </p:spPr>
        <p:txBody>
          <a:bodyPr/>
          <a:lstStyle/>
          <a:p>
            <a:r>
              <a:rPr lang="en-US" dirty="0"/>
              <a:t>RNAseq focuses on sequencing RNA directly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RNAseq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64971"/>
          <a:stretch/>
        </p:blipFill>
        <p:spPr>
          <a:xfrm>
            <a:off x="10995202" y="717784"/>
            <a:ext cx="1084735" cy="214195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5B599E-4875-4D4E-BE91-A3E86865F06D}"/>
              </a:ext>
            </a:extLst>
          </p:cNvPr>
          <p:cNvSpPr txBox="1"/>
          <p:nvPr/>
        </p:nvSpPr>
        <p:spPr>
          <a:xfrm>
            <a:off x="5071782" y="3231203"/>
            <a:ext cx="1257638" cy="4104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</a:rPr>
              <a:t>RNA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443635D-DE01-A148-80CB-C6D76C1D52F5}"/>
              </a:ext>
            </a:extLst>
          </p:cNvPr>
          <p:cNvGrpSpPr/>
          <p:nvPr/>
        </p:nvGrpSpPr>
        <p:grpSpPr>
          <a:xfrm>
            <a:off x="7669110" y="3278661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DD6C85D1-AF74-2746-90CB-DD2EA55811E9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36" name="Rounded Rectangle 135">
              <a:extLst>
                <a:ext uri="{FF2B5EF4-FFF2-40B4-BE49-F238E27FC236}">
                  <a16:creationId xmlns:a16="http://schemas.microsoft.com/office/drawing/2014/main" id="{AB834252-4650-5041-8ACB-FF1F9CB04E97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6160087-3AB7-2C45-9FB5-2C14F32F5827}"/>
              </a:ext>
            </a:extLst>
          </p:cNvPr>
          <p:cNvGrpSpPr/>
          <p:nvPr/>
        </p:nvGrpSpPr>
        <p:grpSpPr>
          <a:xfrm>
            <a:off x="7875942" y="3278661"/>
            <a:ext cx="1036320" cy="360360"/>
            <a:chOff x="1202570" y="652924"/>
            <a:chExt cx="6858000" cy="270270"/>
          </a:xfrm>
          <a:solidFill>
            <a:schemeClr val="accent2"/>
          </a:solidFill>
        </p:grpSpPr>
        <p:sp>
          <p:nvSpPr>
            <p:cNvPr id="138" name="Rounded Rectangle 137">
              <a:extLst>
                <a:ext uri="{FF2B5EF4-FFF2-40B4-BE49-F238E27FC236}">
                  <a16:creationId xmlns:a16="http://schemas.microsoft.com/office/drawing/2014/main" id="{6872DE2D-6B36-014A-8C60-A1689A82B4A9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877192F5-25CE-EE49-9627-65010EC39F88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68DB15-D8A0-334E-AC0E-F0BB947DA626}"/>
              </a:ext>
            </a:extLst>
          </p:cNvPr>
          <p:cNvGrpSpPr/>
          <p:nvPr/>
        </p:nvGrpSpPr>
        <p:grpSpPr>
          <a:xfrm>
            <a:off x="8918172" y="3278661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id="{D931C280-C164-F04B-880B-74DF4EFF68A9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1704AD2A-6466-8F4E-8CF8-F4AEA3E03BFF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DA5635A-7E77-6B47-ABD8-CAF12B9E918F}"/>
              </a:ext>
            </a:extLst>
          </p:cNvPr>
          <p:cNvGrpSpPr/>
          <p:nvPr/>
        </p:nvGrpSpPr>
        <p:grpSpPr>
          <a:xfrm>
            <a:off x="9122761" y="3278661"/>
            <a:ext cx="204589" cy="360360"/>
            <a:chOff x="1202570" y="652924"/>
            <a:chExt cx="6858000" cy="270270"/>
          </a:xfrm>
          <a:solidFill>
            <a:srgbClr val="C54C3A"/>
          </a:solidFill>
        </p:grpSpPr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DB0AF6BB-013E-4246-9613-BB5D0CFFA644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7457DFA5-3300-B749-BA12-5ED72E2CFA66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A4D544A-92FC-D441-AA1D-51DAC666D681}"/>
              </a:ext>
            </a:extLst>
          </p:cNvPr>
          <p:cNvGrpSpPr/>
          <p:nvPr/>
        </p:nvGrpSpPr>
        <p:grpSpPr>
          <a:xfrm>
            <a:off x="7681012" y="2953621"/>
            <a:ext cx="1619673" cy="180307"/>
            <a:chOff x="5517547" y="2244505"/>
            <a:chExt cx="1214755" cy="135230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7636D04-4589-EA4E-906F-50C5726675A0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59A370D-5E6F-9940-8E3E-F1CD8B88AF98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913D278-22D7-8443-A092-1B78AD1CBF7E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8D3D409-D0D9-9047-BA64-F16FE3AD06B3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53AE3F3-DDC6-CF49-85AB-3524B9458931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137B976-69D0-AF4F-962F-BFECC3EAA86C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DADB4A5-6F17-2A4F-B9ED-14BE726BD5AD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090DA3A-B1E5-A145-B381-D7F45DF09281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3F8246D-8C17-2646-A475-5B15CC94A500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17FC675-3653-D84F-B335-FDCBD0AA8BF2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9EA06586-D87A-FA45-BC84-CE22409193CD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C74B8E9-A0A3-A94C-B599-7069766326E1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0FD6835-C157-1844-8F64-AC8672CDFE28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51FD4BF-9CE6-1245-B40C-764E67524034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792836-1540-C749-966C-86D7700CF355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FCA3816-E3BD-A340-BC02-A8F171121B69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DBEB222-447F-E748-A9C4-A77E08691197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FBD46C8-F255-7444-AC7D-BA4455E46650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8FA481E-BE2B-634C-8590-12336372C368}"/>
              </a:ext>
            </a:extLst>
          </p:cNvPr>
          <p:cNvGrpSpPr/>
          <p:nvPr/>
        </p:nvGrpSpPr>
        <p:grpSpPr>
          <a:xfrm>
            <a:off x="7648479" y="3783753"/>
            <a:ext cx="1619673" cy="180307"/>
            <a:chOff x="5517547" y="2244505"/>
            <a:chExt cx="1214755" cy="135230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774B7C9-D153-5146-9C43-3CA73BA63D13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45FA444-5A9E-1145-9773-39E943E4435C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D7B0240-B37B-1741-82E1-33B6DE5D4054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1CB3FEE-D583-1D44-A893-56B777FA806D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8839E0D-C351-7A46-8854-657D5F449ED8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0B8DD0-0ED2-2543-B62D-573C6966FBF3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76755FB-22BA-DE49-8D5D-DF85F254B543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8AF6436-D446-7B49-B363-C4D0100E2309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3B818CF-16E7-364C-8277-8D7F217B4E85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9E53023-8E0B-244C-8F00-A32B462639F8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180C74B4-D747-9045-B588-61FAA372282E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828E9E2F-938E-6145-8EE9-F5DC65DAF700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8AD36FF-5AE8-9C4C-90B6-4AE8FEA04787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2100BEC-D189-AC4A-893D-9351BFB55B96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9AFB2917-9DA5-D74C-8764-737DBD06DC26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240A03C-F638-8E40-B07A-49783DEA33C6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6973245A-2CF3-764B-9E21-D98BDB4AAF7C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70C70561-13F4-CE48-89FC-F04758FB72B1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407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85F943C-B2F7-F14E-A134-5D75A62F2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202" y="1135383"/>
            <a:ext cx="4087245" cy="5401603"/>
          </a:xfrm>
        </p:spPr>
        <p:txBody>
          <a:bodyPr>
            <a:normAutofit/>
          </a:bodyPr>
          <a:lstStyle/>
          <a:p>
            <a:r>
              <a:rPr lang="en-US" dirty="0"/>
              <a:t>RNAseq focuses on sequencing RNA directly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Identify transcripts and quantify gene expression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Obtain “transcriptome”:  snapshot of expression of all genes a time point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RNAseq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5117"/>
          <a:stretch/>
        </p:blipFill>
        <p:spPr>
          <a:xfrm>
            <a:off x="10995202" y="717785"/>
            <a:ext cx="1084735" cy="21329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379CF3-09C0-AC4E-BF38-6C10CECD3C55}"/>
              </a:ext>
            </a:extLst>
          </p:cNvPr>
          <p:cNvSpPr txBox="1"/>
          <p:nvPr/>
        </p:nvSpPr>
        <p:spPr>
          <a:xfrm>
            <a:off x="6769857" y="6167654"/>
            <a:ext cx="376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Conesa</a:t>
            </a:r>
            <a:r>
              <a:rPr lang="en-US" dirty="0">
                <a:solidFill>
                  <a:schemeClr val="bg1"/>
                </a:solidFill>
              </a:rPr>
              <a:t> et al., 2016; Wang et al., 2009 </a:t>
            </a:r>
          </a:p>
        </p:txBody>
      </p:sp>
      <p:pic>
        <p:nvPicPr>
          <p:cNvPr id="21" name="Picture 20" descr="nrg2484-f1.jpg">
            <a:extLst>
              <a:ext uri="{FF2B5EF4-FFF2-40B4-BE49-F238E27FC236}">
                <a16:creationId xmlns:a16="http://schemas.microsoft.com/office/drawing/2014/main" id="{CB7D35F0-0975-9443-A3B1-9A2063F5E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639" y="1046411"/>
            <a:ext cx="4659296" cy="512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0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1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Exome vs genome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B6A6480-B622-6F49-8CD1-3F6F086EE55D}"/>
              </a:ext>
            </a:extLst>
          </p:cNvPr>
          <p:cNvGrpSpPr/>
          <p:nvPr/>
        </p:nvGrpSpPr>
        <p:grpSpPr>
          <a:xfrm>
            <a:off x="271977" y="926592"/>
            <a:ext cx="1054139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BEDE93A-5E7B-9447-818E-C3C3AD3FD4D1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BCED8540-E656-6A4E-8FA5-01EBA5F6CFCD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75DF68-AD8F-7741-A517-F05D6B4088D3}"/>
              </a:ext>
            </a:extLst>
          </p:cNvPr>
          <p:cNvGrpSpPr/>
          <p:nvPr/>
        </p:nvGrpSpPr>
        <p:grpSpPr>
          <a:xfrm>
            <a:off x="267489" y="926592"/>
            <a:ext cx="109728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63A2EAF9-85B3-A24A-BB25-C50B3905A200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CA2FCE42-FF66-6044-BFB2-7E36C1BC0623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4511CF9-822E-3940-A2B5-5E5D283D100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1698E6-0E93-9642-9747-87F09F1252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60726"/>
          <a:stretch/>
        </p:blipFill>
        <p:spPr>
          <a:xfrm>
            <a:off x="10995202" y="717780"/>
            <a:ext cx="1084735" cy="240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46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1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Exome vs genome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A3619A-CDE7-1245-8243-12CD8BFCF6ED}"/>
              </a:ext>
            </a:extLst>
          </p:cNvPr>
          <p:cNvGrpSpPr/>
          <p:nvPr/>
        </p:nvGrpSpPr>
        <p:grpSpPr>
          <a:xfrm>
            <a:off x="271977" y="926592"/>
            <a:ext cx="1054139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175BAF12-643F-7745-AB46-09FB76C9C5D0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0BD9231D-FF30-F44E-A30C-43D82774257C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75DF68-AD8F-7741-A517-F05D6B4088D3}"/>
              </a:ext>
            </a:extLst>
          </p:cNvPr>
          <p:cNvGrpSpPr/>
          <p:nvPr/>
        </p:nvGrpSpPr>
        <p:grpSpPr>
          <a:xfrm>
            <a:off x="271976" y="926592"/>
            <a:ext cx="1365504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63A2EAF9-85B3-A24A-BB25-C50B3905A200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CA2FCE42-FF66-6044-BFB2-7E36C1BC0623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8742D61-6DE5-FD41-8EAD-A0601D4C0F0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CAF62C-29F2-9444-8B92-4A1732D748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 b="54424"/>
          <a:stretch/>
        </p:blipFill>
        <p:spPr>
          <a:xfrm>
            <a:off x="10995202" y="717780"/>
            <a:ext cx="1084735" cy="27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25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Exome capture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7C6461-9B72-D74F-9B64-2D503C68B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14" t="1" r="33742" b="49818"/>
          <a:stretch/>
        </p:blipFill>
        <p:spPr>
          <a:xfrm>
            <a:off x="6447693" y="1141809"/>
            <a:ext cx="3577048" cy="52615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80B7D5-F579-5E49-82F5-84A1A55D5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49" y="1615942"/>
            <a:ext cx="5339370" cy="4313237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2646629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Exome capture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8392D0-765A-E848-B9FD-7E1350DEEE31}"/>
              </a:ext>
            </a:extLst>
          </p:cNvPr>
          <p:cNvGrpSpPr/>
          <p:nvPr/>
        </p:nvGrpSpPr>
        <p:grpSpPr>
          <a:xfrm>
            <a:off x="6656798" y="3427850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35F7FC7-8833-0B48-AC2D-03EBCB59D614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2AF8635-9B35-064D-BED2-D0C61E3E72F6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68EE0F-3705-534E-B0DA-DFC8BBED947A}"/>
              </a:ext>
            </a:extLst>
          </p:cNvPr>
          <p:cNvGrpSpPr/>
          <p:nvPr/>
        </p:nvGrpSpPr>
        <p:grpSpPr>
          <a:xfrm>
            <a:off x="6656797" y="3427850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F8E06C3-3198-EE42-96C8-3765B90A8A80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3DEBD6F-1CD9-3142-BCB5-5C5A269C30D4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A3439E-DDE5-C64E-87FA-E2CA572FEF83}"/>
              </a:ext>
            </a:extLst>
          </p:cNvPr>
          <p:cNvGrpSpPr/>
          <p:nvPr/>
        </p:nvGrpSpPr>
        <p:grpSpPr>
          <a:xfrm>
            <a:off x="6645916" y="2827429"/>
            <a:ext cx="540165" cy="555271"/>
            <a:chOff x="4810012" y="3435650"/>
            <a:chExt cx="405124" cy="41645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98D550-E3BA-5244-8DE7-92396F9B0F87}"/>
                </a:ext>
              </a:extLst>
            </p:cNvPr>
            <p:cNvCxnSpPr/>
            <p:nvPr/>
          </p:nvCxnSpPr>
          <p:spPr>
            <a:xfrm>
              <a:off x="4812934" y="372510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36D2409-B542-114D-8BAB-8E992C9D9D6C}"/>
                </a:ext>
              </a:extLst>
            </p:cNvPr>
            <p:cNvCxnSpPr/>
            <p:nvPr/>
          </p:nvCxnSpPr>
          <p:spPr>
            <a:xfrm>
              <a:off x="4836418" y="375685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F21670-C37C-F14E-8127-94591BEBADEE}"/>
                </a:ext>
              </a:extLst>
            </p:cNvPr>
            <p:cNvCxnSpPr/>
            <p:nvPr/>
          </p:nvCxnSpPr>
          <p:spPr>
            <a:xfrm>
              <a:off x="4811252" y="385210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EA13536-1ECD-5449-B163-AFA0E4C3BE37}"/>
                </a:ext>
              </a:extLst>
            </p:cNvPr>
            <p:cNvCxnSpPr/>
            <p:nvPr/>
          </p:nvCxnSpPr>
          <p:spPr>
            <a:xfrm>
              <a:off x="4811252" y="378791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2EBC362-704E-3741-BD7A-6C3D62D24AC6}"/>
                </a:ext>
              </a:extLst>
            </p:cNvPr>
            <p:cNvCxnSpPr/>
            <p:nvPr/>
          </p:nvCxnSpPr>
          <p:spPr>
            <a:xfrm>
              <a:off x="4836418" y="382035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87627F-A839-3243-963A-41A26D7BB463}"/>
                </a:ext>
              </a:extLst>
            </p:cNvPr>
            <p:cNvCxnSpPr/>
            <p:nvPr/>
          </p:nvCxnSpPr>
          <p:spPr>
            <a:xfrm>
              <a:off x="5008772" y="372408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4929B9F-2203-7449-8520-CAAC5A69694C}"/>
                </a:ext>
              </a:extLst>
            </p:cNvPr>
            <p:cNvCxnSpPr/>
            <p:nvPr/>
          </p:nvCxnSpPr>
          <p:spPr>
            <a:xfrm>
              <a:off x="5032256" y="375583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8C333-C1BD-9F4A-920C-A8367C837759}"/>
                </a:ext>
              </a:extLst>
            </p:cNvPr>
            <p:cNvCxnSpPr/>
            <p:nvPr/>
          </p:nvCxnSpPr>
          <p:spPr>
            <a:xfrm>
              <a:off x="5007090" y="385108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D5070E0-02BB-FC49-B905-9F9F5E6271B0}"/>
                </a:ext>
              </a:extLst>
            </p:cNvPr>
            <p:cNvCxnSpPr/>
            <p:nvPr/>
          </p:nvCxnSpPr>
          <p:spPr>
            <a:xfrm>
              <a:off x="5007090" y="378689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8C9E8AB-9044-C340-BB9A-0ECD4B57CDEF}"/>
                </a:ext>
              </a:extLst>
            </p:cNvPr>
            <p:cNvCxnSpPr/>
            <p:nvPr/>
          </p:nvCxnSpPr>
          <p:spPr>
            <a:xfrm>
              <a:off x="5032256" y="381933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CC49593-1401-2F4F-90C6-0A2D209CCC11}"/>
                </a:ext>
              </a:extLst>
            </p:cNvPr>
            <p:cNvCxnSpPr/>
            <p:nvPr/>
          </p:nvCxnSpPr>
          <p:spPr>
            <a:xfrm>
              <a:off x="4811694" y="356094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5DBF07E-C3FD-8A4B-ADFB-D9651582651B}"/>
                </a:ext>
              </a:extLst>
            </p:cNvPr>
            <p:cNvCxnSpPr/>
            <p:nvPr/>
          </p:nvCxnSpPr>
          <p:spPr>
            <a:xfrm>
              <a:off x="4835178" y="359269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FD772E5-114E-B744-BA55-68DA6692475D}"/>
                </a:ext>
              </a:extLst>
            </p:cNvPr>
            <p:cNvCxnSpPr/>
            <p:nvPr/>
          </p:nvCxnSpPr>
          <p:spPr>
            <a:xfrm>
              <a:off x="4810012" y="368794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D43516C-2FA1-4948-9A14-3122D5F3AD83}"/>
                </a:ext>
              </a:extLst>
            </p:cNvPr>
            <p:cNvCxnSpPr/>
            <p:nvPr/>
          </p:nvCxnSpPr>
          <p:spPr>
            <a:xfrm>
              <a:off x="4810012" y="362376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5EF910-862E-8048-9EB4-5EC042779FB0}"/>
                </a:ext>
              </a:extLst>
            </p:cNvPr>
            <p:cNvCxnSpPr/>
            <p:nvPr/>
          </p:nvCxnSpPr>
          <p:spPr>
            <a:xfrm>
              <a:off x="4835178" y="365619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4DD6F05-9F0A-0C43-A885-542F229BD33C}"/>
                </a:ext>
              </a:extLst>
            </p:cNvPr>
            <p:cNvCxnSpPr/>
            <p:nvPr/>
          </p:nvCxnSpPr>
          <p:spPr>
            <a:xfrm>
              <a:off x="5007532" y="355992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692E1D8-E957-FB4C-AD80-D8D2FFB6D8D4}"/>
                </a:ext>
              </a:extLst>
            </p:cNvPr>
            <p:cNvCxnSpPr/>
            <p:nvPr/>
          </p:nvCxnSpPr>
          <p:spPr>
            <a:xfrm>
              <a:off x="5031016" y="359167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655C4A-A01A-7240-9992-75D5A8EBBD99}"/>
                </a:ext>
              </a:extLst>
            </p:cNvPr>
            <p:cNvCxnSpPr/>
            <p:nvPr/>
          </p:nvCxnSpPr>
          <p:spPr>
            <a:xfrm>
              <a:off x="5005850" y="368692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57E2CC3-5EFB-6B46-BED5-C08AD50088FC}"/>
                </a:ext>
              </a:extLst>
            </p:cNvPr>
            <p:cNvCxnSpPr/>
            <p:nvPr/>
          </p:nvCxnSpPr>
          <p:spPr>
            <a:xfrm>
              <a:off x="5005850" y="362274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DE61E5B-05D6-F243-BF9B-C1271738EF4D}"/>
                </a:ext>
              </a:extLst>
            </p:cNvPr>
            <p:cNvCxnSpPr/>
            <p:nvPr/>
          </p:nvCxnSpPr>
          <p:spPr>
            <a:xfrm>
              <a:off x="5031016" y="365517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D0CA7A2-25D8-3745-B644-ECDA3B8898E8}"/>
                </a:ext>
              </a:extLst>
            </p:cNvPr>
            <p:cNvCxnSpPr/>
            <p:nvPr/>
          </p:nvCxnSpPr>
          <p:spPr>
            <a:xfrm>
              <a:off x="4812054" y="343666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0F9ABB4-ECED-8443-AC87-8BF038286092}"/>
                </a:ext>
              </a:extLst>
            </p:cNvPr>
            <p:cNvCxnSpPr/>
            <p:nvPr/>
          </p:nvCxnSpPr>
          <p:spPr>
            <a:xfrm>
              <a:off x="4835538" y="346841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9C110BD-FD80-B644-ADAE-703D1A3AC513}"/>
                </a:ext>
              </a:extLst>
            </p:cNvPr>
            <p:cNvCxnSpPr/>
            <p:nvPr/>
          </p:nvCxnSpPr>
          <p:spPr>
            <a:xfrm>
              <a:off x="4810372" y="356366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5FCC472-5CE7-F14F-A6EB-BB2ABB58B1D8}"/>
                </a:ext>
              </a:extLst>
            </p:cNvPr>
            <p:cNvCxnSpPr/>
            <p:nvPr/>
          </p:nvCxnSpPr>
          <p:spPr>
            <a:xfrm>
              <a:off x="4810372" y="349948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7152BD0-C3E2-B546-9162-68CE9C42CF5A}"/>
                </a:ext>
              </a:extLst>
            </p:cNvPr>
            <p:cNvCxnSpPr/>
            <p:nvPr/>
          </p:nvCxnSpPr>
          <p:spPr>
            <a:xfrm>
              <a:off x="4835538" y="353191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665CF20-B972-9B43-9EE4-7BA09E6F4DFA}"/>
                </a:ext>
              </a:extLst>
            </p:cNvPr>
            <p:cNvCxnSpPr/>
            <p:nvPr/>
          </p:nvCxnSpPr>
          <p:spPr>
            <a:xfrm>
              <a:off x="5007892" y="343565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AB5A461-EF32-1A42-9075-30D5D6079AD2}"/>
                </a:ext>
              </a:extLst>
            </p:cNvPr>
            <p:cNvCxnSpPr/>
            <p:nvPr/>
          </p:nvCxnSpPr>
          <p:spPr>
            <a:xfrm>
              <a:off x="5031376" y="346740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F31006D-286C-3F45-9B9A-3823D6BE3837}"/>
                </a:ext>
              </a:extLst>
            </p:cNvPr>
            <p:cNvCxnSpPr/>
            <p:nvPr/>
          </p:nvCxnSpPr>
          <p:spPr>
            <a:xfrm>
              <a:off x="5006210" y="356265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CC4BDF0-3003-4445-9786-8EF747598C79}"/>
                </a:ext>
              </a:extLst>
            </p:cNvPr>
            <p:cNvCxnSpPr/>
            <p:nvPr/>
          </p:nvCxnSpPr>
          <p:spPr>
            <a:xfrm>
              <a:off x="5006210" y="349846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E24B030-B768-624C-9C0D-525F97A002EA}"/>
                </a:ext>
              </a:extLst>
            </p:cNvPr>
            <p:cNvCxnSpPr/>
            <p:nvPr/>
          </p:nvCxnSpPr>
          <p:spPr>
            <a:xfrm>
              <a:off x="5031376" y="353090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F3870C2-2930-774B-9A84-1CFB65FCB89C}"/>
              </a:ext>
            </a:extLst>
          </p:cNvPr>
          <p:cNvGrpSpPr/>
          <p:nvPr/>
        </p:nvGrpSpPr>
        <p:grpSpPr>
          <a:xfrm>
            <a:off x="6647569" y="4042396"/>
            <a:ext cx="540165" cy="555271"/>
            <a:chOff x="4810012" y="3435650"/>
            <a:chExt cx="405124" cy="416453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F7B7FB5-52B2-B54B-8121-BA476CC2B74B}"/>
                </a:ext>
              </a:extLst>
            </p:cNvPr>
            <p:cNvCxnSpPr/>
            <p:nvPr/>
          </p:nvCxnSpPr>
          <p:spPr>
            <a:xfrm>
              <a:off x="4812934" y="372510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19B9C17-EA9F-E84F-839F-7E3546D6D563}"/>
                </a:ext>
              </a:extLst>
            </p:cNvPr>
            <p:cNvCxnSpPr/>
            <p:nvPr/>
          </p:nvCxnSpPr>
          <p:spPr>
            <a:xfrm>
              <a:off x="4836418" y="375685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80C7638-F308-6346-93E7-D6E9B2CF2CE5}"/>
                </a:ext>
              </a:extLst>
            </p:cNvPr>
            <p:cNvCxnSpPr/>
            <p:nvPr/>
          </p:nvCxnSpPr>
          <p:spPr>
            <a:xfrm>
              <a:off x="4811252" y="385210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AA9695-75C4-A74F-A4EE-5BE2CF1F1BF4}"/>
                </a:ext>
              </a:extLst>
            </p:cNvPr>
            <p:cNvCxnSpPr/>
            <p:nvPr/>
          </p:nvCxnSpPr>
          <p:spPr>
            <a:xfrm>
              <a:off x="4811252" y="378791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39247CA-4B15-7946-95C0-D0F0D3B28C89}"/>
                </a:ext>
              </a:extLst>
            </p:cNvPr>
            <p:cNvCxnSpPr/>
            <p:nvPr/>
          </p:nvCxnSpPr>
          <p:spPr>
            <a:xfrm>
              <a:off x="4836418" y="382035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F5C964D-E12C-6E4B-9656-C9A3A69E4A68}"/>
                </a:ext>
              </a:extLst>
            </p:cNvPr>
            <p:cNvCxnSpPr/>
            <p:nvPr/>
          </p:nvCxnSpPr>
          <p:spPr>
            <a:xfrm>
              <a:off x="5008772" y="372408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8480F18-2A4D-F949-902A-C59CF2452361}"/>
                </a:ext>
              </a:extLst>
            </p:cNvPr>
            <p:cNvCxnSpPr/>
            <p:nvPr/>
          </p:nvCxnSpPr>
          <p:spPr>
            <a:xfrm>
              <a:off x="5032256" y="375583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F59495A-DFE5-8140-BDDA-477A30FFB13C}"/>
                </a:ext>
              </a:extLst>
            </p:cNvPr>
            <p:cNvCxnSpPr/>
            <p:nvPr/>
          </p:nvCxnSpPr>
          <p:spPr>
            <a:xfrm>
              <a:off x="5007090" y="385108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916ACC-8875-D745-B2A3-8F41189A391D}"/>
                </a:ext>
              </a:extLst>
            </p:cNvPr>
            <p:cNvCxnSpPr/>
            <p:nvPr/>
          </p:nvCxnSpPr>
          <p:spPr>
            <a:xfrm>
              <a:off x="5007090" y="378689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A9F6061-A789-1E4A-9CAA-6E4DBA87694C}"/>
                </a:ext>
              </a:extLst>
            </p:cNvPr>
            <p:cNvCxnSpPr/>
            <p:nvPr/>
          </p:nvCxnSpPr>
          <p:spPr>
            <a:xfrm>
              <a:off x="5032256" y="381933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8F083EE-F328-E74F-A836-A009D97091A8}"/>
                </a:ext>
              </a:extLst>
            </p:cNvPr>
            <p:cNvCxnSpPr/>
            <p:nvPr/>
          </p:nvCxnSpPr>
          <p:spPr>
            <a:xfrm>
              <a:off x="4811694" y="356094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CE943E8-E792-3D4B-8D73-46EC19481D7B}"/>
                </a:ext>
              </a:extLst>
            </p:cNvPr>
            <p:cNvCxnSpPr/>
            <p:nvPr/>
          </p:nvCxnSpPr>
          <p:spPr>
            <a:xfrm>
              <a:off x="4835178" y="359269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BA65E02-32C4-CF4E-9545-EE874B44913E}"/>
                </a:ext>
              </a:extLst>
            </p:cNvPr>
            <p:cNvCxnSpPr/>
            <p:nvPr/>
          </p:nvCxnSpPr>
          <p:spPr>
            <a:xfrm>
              <a:off x="4810012" y="368794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6AB06DA-EDB2-E04D-BC5D-AE16A1EBB63C}"/>
                </a:ext>
              </a:extLst>
            </p:cNvPr>
            <p:cNvCxnSpPr/>
            <p:nvPr/>
          </p:nvCxnSpPr>
          <p:spPr>
            <a:xfrm>
              <a:off x="4810012" y="362376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0057948-E46E-5741-A347-63145D1F6A4D}"/>
                </a:ext>
              </a:extLst>
            </p:cNvPr>
            <p:cNvCxnSpPr/>
            <p:nvPr/>
          </p:nvCxnSpPr>
          <p:spPr>
            <a:xfrm>
              <a:off x="4835178" y="365619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D803221-3E0B-B84E-89AF-50EBC8228771}"/>
                </a:ext>
              </a:extLst>
            </p:cNvPr>
            <p:cNvCxnSpPr/>
            <p:nvPr/>
          </p:nvCxnSpPr>
          <p:spPr>
            <a:xfrm>
              <a:off x="5007532" y="355992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9ECA432-463F-2D45-950B-5DFA26DF9D9C}"/>
                </a:ext>
              </a:extLst>
            </p:cNvPr>
            <p:cNvCxnSpPr/>
            <p:nvPr/>
          </p:nvCxnSpPr>
          <p:spPr>
            <a:xfrm>
              <a:off x="5031016" y="359167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CC95E02-3FF7-944A-B165-5ACD5797BF7C}"/>
                </a:ext>
              </a:extLst>
            </p:cNvPr>
            <p:cNvCxnSpPr/>
            <p:nvPr/>
          </p:nvCxnSpPr>
          <p:spPr>
            <a:xfrm>
              <a:off x="5005850" y="368692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80C5ED8-8FBD-4545-B5F6-EF56749FF7E3}"/>
                </a:ext>
              </a:extLst>
            </p:cNvPr>
            <p:cNvCxnSpPr/>
            <p:nvPr/>
          </p:nvCxnSpPr>
          <p:spPr>
            <a:xfrm>
              <a:off x="5005850" y="362274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E72CF96-B47C-F94A-A189-8CC221801A50}"/>
                </a:ext>
              </a:extLst>
            </p:cNvPr>
            <p:cNvCxnSpPr/>
            <p:nvPr/>
          </p:nvCxnSpPr>
          <p:spPr>
            <a:xfrm>
              <a:off x="5031016" y="365517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EC5981E-460E-2447-8B12-492216459C87}"/>
                </a:ext>
              </a:extLst>
            </p:cNvPr>
            <p:cNvCxnSpPr/>
            <p:nvPr/>
          </p:nvCxnSpPr>
          <p:spPr>
            <a:xfrm>
              <a:off x="4812054" y="343666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5A57777-71F5-0047-8750-E0DA054F01B8}"/>
                </a:ext>
              </a:extLst>
            </p:cNvPr>
            <p:cNvCxnSpPr/>
            <p:nvPr/>
          </p:nvCxnSpPr>
          <p:spPr>
            <a:xfrm>
              <a:off x="4835538" y="346841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08BF096-3C0A-1744-AF46-D7B5ED5CB138}"/>
                </a:ext>
              </a:extLst>
            </p:cNvPr>
            <p:cNvCxnSpPr/>
            <p:nvPr/>
          </p:nvCxnSpPr>
          <p:spPr>
            <a:xfrm>
              <a:off x="4810372" y="356366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83F6CC9-1589-2645-AA5C-92CF7B3B0192}"/>
                </a:ext>
              </a:extLst>
            </p:cNvPr>
            <p:cNvCxnSpPr/>
            <p:nvPr/>
          </p:nvCxnSpPr>
          <p:spPr>
            <a:xfrm>
              <a:off x="4810372" y="349948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8D49D59-AE11-AE46-96E9-4D8A4830C65B}"/>
                </a:ext>
              </a:extLst>
            </p:cNvPr>
            <p:cNvCxnSpPr/>
            <p:nvPr/>
          </p:nvCxnSpPr>
          <p:spPr>
            <a:xfrm>
              <a:off x="4835538" y="353191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9531568-DCD8-1F4B-9CA4-3C8923D223F0}"/>
                </a:ext>
              </a:extLst>
            </p:cNvPr>
            <p:cNvCxnSpPr/>
            <p:nvPr/>
          </p:nvCxnSpPr>
          <p:spPr>
            <a:xfrm>
              <a:off x="5007892" y="343565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161246D-C70D-7E4A-A7B4-3D20BFC26754}"/>
                </a:ext>
              </a:extLst>
            </p:cNvPr>
            <p:cNvCxnSpPr/>
            <p:nvPr/>
          </p:nvCxnSpPr>
          <p:spPr>
            <a:xfrm>
              <a:off x="5031376" y="346740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4581144-3818-D545-8CCF-F0F9E40E7A22}"/>
                </a:ext>
              </a:extLst>
            </p:cNvPr>
            <p:cNvCxnSpPr/>
            <p:nvPr/>
          </p:nvCxnSpPr>
          <p:spPr>
            <a:xfrm>
              <a:off x="5006210" y="356265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AD85651-FBC8-344E-8979-D5EEA10DF161}"/>
                </a:ext>
              </a:extLst>
            </p:cNvPr>
            <p:cNvCxnSpPr/>
            <p:nvPr/>
          </p:nvCxnSpPr>
          <p:spPr>
            <a:xfrm>
              <a:off x="5006210" y="349846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DBEF43C-A4BF-614E-9DDE-F6A0F096D07B}"/>
                </a:ext>
              </a:extLst>
            </p:cNvPr>
            <p:cNvCxnSpPr/>
            <p:nvPr/>
          </p:nvCxnSpPr>
          <p:spPr>
            <a:xfrm>
              <a:off x="5031376" y="353090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C35A226-7904-EE45-A7CE-3E129F35ABC1}"/>
              </a:ext>
            </a:extLst>
          </p:cNvPr>
          <p:cNvGrpSpPr/>
          <p:nvPr/>
        </p:nvGrpSpPr>
        <p:grpSpPr>
          <a:xfrm>
            <a:off x="7432137" y="3259451"/>
            <a:ext cx="2810404" cy="56625"/>
            <a:chOff x="5399678" y="3759666"/>
            <a:chExt cx="2107803" cy="42469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4D8B281-3A0C-C84E-986B-CBA4F35A0AF2}"/>
                </a:ext>
              </a:extLst>
            </p:cNvPr>
            <p:cNvCxnSpPr/>
            <p:nvPr/>
          </p:nvCxnSpPr>
          <p:spPr>
            <a:xfrm>
              <a:off x="7324601" y="379657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EC4A901-C8E2-5244-9AC4-E8D7FE43416C}"/>
                </a:ext>
              </a:extLst>
            </p:cNvPr>
            <p:cNvCxnSpPr/>
            <p:nvPr/>
          </p:nvCxnSpPr>
          <p:spPr>
            <a:xfrm>
              <a:off x="7217929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D3FD265-683C-0645-9901-76E06D8CC44F}"/>
                </a:ext>
              </a:extLst>
            </p:cNvPr>
            <p:cNvCxnSpPr/>
            <p:nvPr/>
          </p:nvCxnSpPr>
          <p:spPr>
            <a:xfrm>
              <a:off x="6717459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B4C8301-A917-434F-940D-E0E292C6CDC5}"/>
                </a:ext>
              </a:extLst>
            </p:cNvPr>
            <p:cNvCxnSpPr/>
            <p:nvPr/>
          </p:nvCxnSpPr>
          <p:spPr>
            <a:xfrm>
              <a:off x="6973491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5D57ADD-CF4B-C04C-A9E3-B8B7B80E9724}"/>
                </a:ext>
              </a:extLst>
            </p:cNvPr>
            <p:cNvCxnSpPr/>
            <p:nvPr/>
          </p:nvCxnSpPr>
          <p:spPr>
            <a:xfrm>
              <a:off x="6571792" y="379657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72A5361-D2BD-1045-9761-51F59F8ACC5E}"/>
                </a:ext>
              </a:extLst>
            </p:cNvPr>
            <p:cNvCxnSpPr/>
            <p:nvPr/>
          </p:nvCxnSpPr>
          <p:spPr>
            <a:xfrm>
              <a:off x="6830249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81CB85D-0B7C-A543-8223-A41D895973C7}"/>
                </a:ext>
              </a:extLst>
            </p:cNvPr>
            <p:cNvCxnSpPr/>
            <p:nvPr/>
          </p:nvCxnSpPr>
          <p:spPr>
            <a:xfrm>
              <a:off x="7086281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28222D1-55CC-A745-AFCC-F849BC29BDDD}"/>
                </a:ext>
              </a:extLst>
            </p:cNvPr>
            <p:cNvCxnSpPr/>
            <p:nvPr/>
          </p:nvCxnSpPr>
          <p:spPr>
            <a:xfrm>
              <a:off x="6700384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C03851F-6DE4-5245-8214-9085395D2AAF}"/>
                </a:ext>
              </a:extLst>
            </p:cNvPr>
            <p:cNvCxnSpPr/>
            <p:nvPr/>
          </p:nvCxnSpPr>
          <p:spPr>
            <a:xfrm>
              <a:off x="5658524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E49E866-EB54-BF47-9099-7252C23F9629}"/>
                </a:ext>
              </a:extLst>
            </p:cNvPr>
            <p:cNvCxnSpPr/>
            <p:nvPr/>
          </p:nvCxnSpPr>
          <p:spPr>
            <a:xfrm>
              <a:off x="5916981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84265B4-1510-D342-A49A-7163D05BB780}"/>
                </a:ext>
              </a:extLst>
            </p:cNvPr>
            <p:cNvCxnSpPr/>
            <p:nvPr/>
          </p:nvCxnSpPr>
          <p:spPr>
            <a:xfrm>
              <a:off x="6173013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8E092C3-4FBE-5245-B64F-DFDFE941679B}"/>
                </a:ext>
              </a:extLst>
            </p:cNvPr>
            <p:cNvCxnSpPr/>
            <p:nvPr/>
          </p:nvCxnSpPr>
          <p:spPr>
            <a:xfrm>
              <a:off x="6429045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8CA686F-49BD-E048-9A0F-E3B89904F1EE}"/>
                </a:ext>
              </a:extLst>
            </p:cNvPr>
            <p:cNvCxnSpPr/>
            <p:nvPr/>
          </p:nvCxnSpPr>
          <p:spPr>
            <a:xfrm>
              <a:off x="5810924" y="38009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3D5D92A-1450-E349-BB5E-09B0C42CDD0D}"/>
                </a:ext>
              </a:extLst>
            </p:cNvPr>
            <p:cNvCxnSpPr/>
            <p:nvPr/>
          </p:nvCxnSpPr>
          <p:spPr>
            <a:xfrm>
              <a:off x="6069381" y="38021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554E16D-C3D4-DD4A-98BF-56288D1C684B}"/>
                </a:ext>
              </a:extLst>
            </p:cNvPr>
            <p:cNvCxnSpPr/>
            <p:nvPr/>
          </p:nvCxnSpPr>
          <p:spPr>
            <a:xfrm>
              <a:off x="6325413" y="38021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2E690D3-4836-F648-9400-2AF065480F9D}"/>
                </a:ext>
              </a:extLst>
            </p:cNvPr>
            <p:cNvCxnSpPr/>
            <p:nvPr/>
          </p:nvCxnSpPr>
          <p:spPr>
            <a:xfrm>
              <a:off x="5399678" y="37653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AE08182-0BDC-9843-8B5D-BD064198215C}"/>
                </a:ext>
              </a:extLst>
            </p:cNvPr>
            <p:cNvCxnSpPr/>
            <p:nvPr/>
          </p:nvCxnSpPr>
          <p:spPr>
            <a:xfrm>
              <a:off x="5551463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D9762C0-CE77-504D-AB76-C82E196EC9D1}"/>
              </a:ext>
            </a:extLst>
          </p:cNvPr>
          <p:cNvGrpSpPr/>
          <p:nvPr/>
        </p:nvGrpSpPr>
        <p:grpSpPr>
          <a:xfrm>
            <a:off x="7485748" y="4109299"/>
            <a:ext cx="2810404" cy="56625"/>
            <a:chOff x="5439886" y="4397052"/>
            <a:chExt cx="2107803" cy="42469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648DB17-0E60-BD44-B13D-F6B52E86D3B6}"/>
                </a:ext>
              </a:extLst>
            </p:cNvPr>
            <p:cNvCxnSpPr/>
            <p:nvPr/>
          </p:nvCxnSpPr>
          <p:spPr>
            <a:xfrm>
              <a:off x="7364809" y="443395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A879BB0-CDEE-4C4B-BDC7-BFA2126C3A08}"/>
                </a:ext>
              </a:extLst>
            </p:cNvPr>
            <p:cNvCxnSpPr/>
            <p:nvPr/>
          </p:nvCxnSpPr>
          <p:spPr>
            <a:xfrm>
              <a:off x="7258137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42065E9-CC30-6C4E-9F39-B59249A6DEF3}"/>
                </a:ext>
              </a:extLst>
            </p:cNvPr>
            <p:cNvCxnSpPr/>
            <p:nvPr/>
          </p:nvCxnSpPr>
          <p:spPr>
            <a:xfrm>
              <a:off x="6757667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C889E58-487E-D24F-80AC-A58556B2303A}"/>
                </a:ext>
              </a:extLst>
            </p:cNvPr>
            <p:cNvCxnSpPr/>
            <p:nvPr/>
          </p:nvCxnSpPr>
          <p:spPr>
            <a:xfrm>
              <a:off x="7013699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B0313DD-0E69-AF40-8173-3F35C3DE88DA}"/>
                </a:ext>
              </a:extLst>
            </p:cNvPr>
            <p:cNvCxnSpPr/>
            <p:nvPr/>
          </p:nvCxnSpPr>
          <p:spPr>
            <a:xfrm>
              <a:off x="6612000" y="443395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5739D90-B647-694F-A82A-E4D8622175ED}"/>
                </a:ext>
              </a:extLst>
            </p:cNvPr>
            <p:cNvCxnSpPr/>
            <p:nvPr/>
          </p:nvCxnSpPr>
          <p:spPr>
            <a:xfrm>
              <a:off x="6870457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4AA6405-0BF0-F841-AA72-C3A3D8CC3ADF}"/>
                </a:ext>
              </a:extLst>
            </p:cNvPr>
            <p:cNvCxnSpPr/>
            <p:nvPr/>
          </p:nvCxnSpPr>
          <p:spPr>
            <a:xfrm>
              <a:off x="7126489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B6C98FF4-2C86-8143-B0DB-3D31A5515702}"/>
                </a:ext>
              </a:extLst>
            </p:cNvPr>
            <p:cNvCxnSpPr/>
            <p:nvPr/>
          </p:nvCxnSpPr>
          <p:spPr>
            <a:xfrm>
              <a:off x="6740592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3002142-92E4-1D41-BCCA-3130AB24D70E}"/>
                </a:ext>
              </a:extLst>
            </p:cNvPr>
            <p:cNvCxnSpPr/>
            <p:nvPr/>
          </p:nvCxnSpPr>
          <p:spPr>
            <a:xfrm>
              <a:off x="5698732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6E047A0-E5AC-E94E-A328-53D7730C91CE}"/>
                </a:ext>
              </a:extLst>
            </p:cNvPr>
            <p:cNvCxnSpPr/>
            <p:nvPr/>
          </p:nvCxnSpPr>
          <p:spPr>
            <a:xfrm>
              <a:off x="5957189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AB9E33D-A36A-4845-8D08-B24515D9A2BB}"/>
                </a:ext>
              </a:extLst>
            </p:cNvPr>
            <p:cNvCxnSpPr/>
            <p:nvPr/>
          </p:nvCxnSpPr>
          <p:spPr>
            <a:xfrm>
              <a:off x="6213221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7F0CB18-93A9-704B-99FF-A75BC1F3D6BF}"/>
                </a:ext>
              </a:extLst>
            </p:cNvPr>
            <p:cNvCxnSpPr/>
            <p:nvPr/>
          </p:nvCxnSpPr>
          <p:spPr>
            <a:xfrm>
              <a:off x="6469253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30AA0AE-D0FB-6D41-9D6A-F5363CA9630D}"/>
                </a:ext>
              </a:extLst>
            </p:cNvPr>
            <p:cNvCxnSpPr/>
            <p:nvPr/>
          </p:nvCxnSpPr>
          <p:spPr>
            <a:xfrm>
              <a:off x="5851132" y="443832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65BFA0-DAFC-BA42-B3FD-F0414CFC4FFC}"/>
                </a:ext>
              </a:extLst>
            </p:cNvPr>
            <p:cNvCxnSpPr/>
            <p:nvPr/>
          </p:nvCxnSpPr>
          <p:spPr>
            <a:xfrm>
              <a:off x="6109589" y="443952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8F043BE-5056-8D43-9FEA-4A441ABEA55F}"/>
                </a:ext>
              </a:extLst>
            </p:cNvPr>
            <p:cNvCxnSpPr/>
            <p:nvPr/>
          </p:nvCxnSpPr>
          <p:spPr>
            <a:xfrm>
              <a:off x="6365621" y="443952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C280047-10F9-C94D-A660-5CB18683C1EB}"/>
                </a:ext>
              </a:extLst>
            </p:cNvPr>
            <p:cNvCxnSpPr/>
            <p:nvPr/>
          </p:nvCxnSpPr>
          <p:spPr>
            <a:xfrm>
              <a:off x="5439886" y="44027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BFC7568-3603-8743-8C25-93DA72040E99}"/>
                </a:ext>
              </a:extLst>
            </p:cNvPr>
            <p:cNvCxnSpPr/>
            <p:nvPr/>
          </p:nvCxnSpPr>
          <p:spPr>
            <a:xfrm>
              <a:off x="5591671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Content Placeholder 16">
            <a:extLst>
              <a:ext uri="{FF2B5EF4-FFF2-40B4-BE49-F238E27FC236}">
                <a16:creationId xmlns:a16="http://schemas.microsoft.com/office/drawing/2014/main" id="{18C767DE-5852-C644-A937-8E377A2ACB69}"/>
              </a:ext>
            </a:extLst>
          </p:cNvPr>
          <p:cNvSpPr txBox="1">
            <a:spLocks/>
          </p:cNvSpPr>
          <p:nvPr/>
        </p:nvSpPr>
        <p:spPr>
          <a:xfrm>
            <a:off x="290202" y="1135383"/>
            <a:ext cx="4504514" cy="54210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Exome capture focuses sequencing on the portions of the genome that lead to changes in protein function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17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lvl="1"/>
            <a:endParaRPr lang="en-US" dirty="0"/>
          </a:p>
          <a:p>
            <a:pPr marL="457189" lvl="1" indent="0"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73447B-B6F5-524B-A4EA-6CD7F3C4EF6D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C567444-7C35-E445-8BEC-AD7E08D12FDE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9562DF3-55DF-D64A-A1AE-6CC107C460AE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4C210C-0ACB-EB44-AC46-179B0618C034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B0ED8F6-63D9-9643-B8B1-C0436D6FA142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66DF398-349E-E640-84B4-53241AD6116C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CDE5C2D9-4986-AC49-BAC0-46240542063C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4E69FC1C-3C75-7849-AF86-34854AEB8945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4E2EEB4A-94EF-3E43-B97C-473FC9CAC677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A92FC4F8-A3EB-3C4C-BA81-6B7D6F95359A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D22CCD95-313E-B749-AFC3-0A792081E58A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2F379A-25E7-D443-B4AA-2E19AEA6A2EC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EA7C59D8-3E08-CD46-9000-0AACD24EA79F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4311DE9C-6BF6-1C48-8120-206C687959CC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1706E4F-CC8B-1341-BC0E-302B1BA25DB1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D4DD296B-273A-3E49-BBF5-570C69E57C53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6D42D1D-D995-7E4C-8012-132679B4920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A973B664-77F3-7840-B29C-51847CCA180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76A356B8-7A89-2547-B524-A7B37E36A5D5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9F4FE12B-1ABB-9342-AE55-779364D612F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6F697704-6851-1642-8858-033871683A2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6B38C415-F8A0-E849-8E17-47A8B94F2223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9B79AFB7-F9A2-5A45-9AD4-8CEAE662B7E1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7D4C1880-A0BE-124E-BEF1-C12A95F9875D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C710F278-5BD4-1A43-9017-03AA81449AB9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C054C8A-F0B2-8043-88A9-3EC11897B231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9848139C-1721-1342-93BD-F095F9A7F4A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4EDD50E5-E52C-F443-A806-907D1D7BB24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60A1C0B1-6922-704A-9D4F-0222C6E09193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1A439F7-0FBD-504C-864D-7457EF4F2BF1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856AFE-E40A-EE46-B273-5239B072529D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86488786-4298-BE4E-867F-86C0EA29516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5C20ED78-C724-524C-8D9A-958547053815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C5CD149-47A3-764F-B823-380EAC409325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BB40DC44-DE48-9D4C-ACA4-9B2DABD611B2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F27139D-98E2-C149-BC26-9A9FEDA375C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063B2A49-1256-7947-AE05-A74C544B1BE6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A16B6ABD-3086-1A4B-8C86-3B275EE7F7F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FCA26B1E-A87D-2545-885F-B41200A6D26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37DA23D-E190-774F-B64D-DEE5D67F36F5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23F4DE21-1C75-AA49-92D2-540A3D3ABA3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1A938B2C-7C46-1540-8494-A462541B937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8A0110FD-D788-EA46-8B57-9D3BD8AB2F03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568A05EA-2715-E043-AC6B-40ED576A10C5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42C3ABA9-E142-D547-AC85-950095885D4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D5D2A9B-91DC-1545-B284-18FF6E7E2B36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D04465C1-82CD-B24E-973F-8458FAECEE4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1D98AA24-99E4-FB41-BA00-92D64A49EE9D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E64A8105-29E0-8840-A57C-5B922C4449AF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E24BD8D6-5F5B-9545-AB3F-89A5C8219BB7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ABA994-A752-F541-9EED-4C0AB726109B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9CD3E416-179B-B34B-8056-B873A7AE90C3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DB06D0F7-9DD3-E943-8C10-071E929D842E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849CBA4-3F83-814C-A483-71D1B98D34A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42B65D19-111D-D548-9AF0-7BDD61C4594F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5D00A83D-4C49-5F42-99D9-56D07E62015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544236FB-1895-BE45-96F2-618F6E3053CC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CB77CF28-F49B-9B40-9911-C99A384B9D0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BBE0AE29-A3D9-D84A-A52E-9D6D12F4C12E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00B39FFC-AD13-F847-872E-27904A4A86C5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A171621D-E8C0-884E-AD11-E99418618E8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2524919D-FD09-E94A-B272-51E759682E11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D3F1682-E88F-B14B-8A06-6CA5DA9B099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35C6EACB-B811-5A43-8355-A579A7AADADD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A263917-6931-BF4F-9569-9A668FF7012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51BB92A2-5A51-D048-B5CA-F1607BBD0B05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F4E9C1CB-3E75-9D45-AF99-E15CA8DE152A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77B43AA8-3C4E-5645-A864-9903CFD80B4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7C1FEEE5-7AC7-3941-AA7E-4C712F68A85B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0964D002-01AB-E541-9B24-6DBFC3461850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6BE0716E-CA36-2F45-9D56-7741FEDE9EE3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CDE42BBD-7C48-1F44-9D7D-EA7773718040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84BB9251-B2DE-574D-A054-5F93DEB671E5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27EB767-FCB3-6343-8E18-21DC71443A9B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7A54DEEB-5501-7B45-B73D-D4F270EB5C1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43E836CD-F843-1B40-A76B-246817ADA91F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9ABE2702-6EAF-CF46-AEF3-E1B0254A6DF1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0C8BD982-6EDE-5246-856E-319B5CC42B1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F3A7FD58-4D0B-F142-A4D6-FEB02D94B13D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DEE498D0-4CA4-EE45-B3BF-92471FD4F668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9888C5F3-BE19-DC47-A5D9-187C3AD373A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2C2B66A7-07CC-3245-9DE4-31F9A76D5DB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A3BB6833-D436-764F-BB6D-53B88B731F98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2F130602-AA8A-364B-BC00-BC79FA91EBAB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02B9DD9B-5B68-924A-854C-14894E8A6E8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0554121A-5381-BB44-A486-47ABDF042FE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2" name="Picture 91">
            <a:extLst>
              <a:ext uri="{FF2B5EF4-FFF2-40B4-BE49-F238E27FC236}">
                <a16:creationId xmlns:a16="http://schemas.microsoft.com/office/drawing/2014/main" id="{82C29022-86AD-024E-9854-392663B7BD3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F69403B7-0A85-564D-8F4A-B5D7F4CE8A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44455"/>
          <a:stretch/>
        </p:blipFill>
        <p:spPr>
          <a:xfrm>
            <a:off x="10995202" y="717780"/>
            <a:ext cx="1084735" cy="33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9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marL="457189" lvl="1" indent="0">
              <a:buNone/>
            </a:pPr>
            <a:endParaRPr lang="en-US" dirty="0"/>
          </a:p>
          <a:p>
            <a:pPr marL="457189" lvl="1" indent="0">
              <a:buNone/>
            </a:pPr>
            <a:endParaRPr lang="en-US" dirty="0"/>
          </a:p>
        </p:txBody>
      </p: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02A2C68F-F02A-674F-9B11-60441EEF2935}"/>
              </a:ext>
            </a:extLst>
          </p:cNvPr>
          <p:cNvGrpSpPr/>
          <p:nvPr/>
        </p:nvGrpSpPr>
        <p:grpSpPr>
          <a:xfrm>
            <a:off x="7344828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86" name="Rounded Rectangle 385">
              <a:extLst>
                <a:ext uri="{FF2B5EF4-FFF2-40B4-BE49-F238E27FC236}">
                  <a16:creationId xmlns:a16="http://schemas.microsoft.com/office/drawing/2014/main" id="{704F18B2-D85A-F74F-B648-84970BD505D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87" name="Rounded Rectangle 386">
              <a:extLst>
                <a:ext uri="{FF2B5EF4-FFF2-40B4-BE49-F238E27FC236}">
                  <a16:creationId xmlns:a16="http://schemas.microsoft.com/office/drawing/2014/main" id="{5F47414C-52FE-7546-8095-4050E64C3D24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545C0D87-2CFC-874D-AD26-6D0926F3BD8F}"/>
              </a:ext>
            </a:extLst>
          </p:cNvPr>
          <p:cNvGrpSpPr/>
          <p:nvPr/>
        </p:nvGrpSpPr>
        <p:grpSpPr>
          <a:xfrm>
            <a:off x="7551660" y="3317713"/>
            <a:ext cx="1036320" cy="360360"/>
            <a:chOff x="1202570" y="652924"/>
            <a:chExt cx="6858000" cy="270270"/>
          </a:xfrm>
          <a:solidFill>
            <a:schemeClr val="accent2"/>
          </a:solidFill>
        </p:grpSpPr>
        <p:sp>
          <p:nvSpPr>
            <p:cNvPr id="389" name="Rounded Rectangle 388">
              <a:extLst>
                <a:ext uri="{FF2B5EF4-FFF2-40B4-BE49-F238E27FC236}">
                  <a16:creationId xmlns:a16="http://schemas.microsoft.com/office/drawing/2014/main" id="{9FE02FEB-11DA-014E-912C-ABA365C253E2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0" name="Rounded Rectangle 389">
              <a:extLst>
                <a:ext uri="{FF2B5EF4-FFF2-40B4-BE49-F238E27FC236}">
                  <a16:creationId xmlns:a16="http://schemas.microsoft.com/office/drawing/2014/main" id="{0C211C36-2381-994D-B697-D5431C236A57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2BBA99E7-63BA-9247-AAF7-A82DDF3DC441}"/>
              </a:ext>
            </a:extLst>
          </p:cNvPr>
          <p:cNvGrpSpPr/>
          <p:nvPr/>
        </p:nvGrpSpPr>
        <p:grpSpPr>
          <a:xfrm>
            <a:off x="8593890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92" name="Rounded Rectangle 391">
              <a:extLst>
                <a:ext uri="{FF2B5EF4-FFF2-40B4-BE49-F238E27FC236}">
                  <a16:creationId xmlns:a16="http://schemas.microsoft.com/office/drawing/2014/main" id="{DAE8E9BD-83FE-7646-9161-A4F1D29D37AD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3" name="Rounded Rectangle 392">
              <a:extLst>
                <a:ext uri="{FF2B5EF4-FFF2-40B4-BE49-F238E27FC236}">
                  <a16:creationId xmlns:a16="http://schemas.microsoft.com/office/drawing/2014/main" id="{D234479E-601C-6F47-AD04-FFC4358FF4A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8F6F1947-3F7A-5C49-9467-B43901805942}"/>
              </a:ext>
            </a:extLst>
          </p:cNvPr>
          <p:cNvGrpSpPr/>
          <p:nvPr/>
        </p:nvGrpSpPr>
        <p:grpSpPr>
          <a:xfrm>
            <a:off x="8798479" y="3317713"/>
            <a:ext cx="204589" cy="360360"/>
            <a:chOff x="1202570" y="652924"/>
            <a:chExt cx="6858000" cy="270270"/>
          </a:xfrm>
          <a:solidFill>
            <a:srgbClr val="C54C3A"/>
          </a:solidFill>
        </p:grpSpPr>
        <p:sp>
          <p:nvSpPr>
            <p:cNvPr id="395" name="Rounded Rectangle 394">
              <a:extLst>
                <a:ext uri="{FF2B5EF4-FFF2-40B4-BE49-F238E27FC236}">
                  <a16:creationId xmlns:a16="http://schemas.microsoft.com/office/drawing/2014/main" id="{8723194B-31D3-8D4E-AA23-7D148A99473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6" name="Rounded Rectangle 395">
              <a:extLst>
                <a:ext uri="{FF2B5EF4-FFF2-40B4-BE49-F238E27FC236}">
                  <a16:creationId xmlns:a16="http://schemas.microsoft.com/office/drawing/2014/main" id="{61EE824D-F9FC-4143-B312-A6482C66D7F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E675810-B6CE-554C-B657-D7790F7515E8}"/>
              </a:ext>
            </a:extLst>
          </p:cNvPr>
          <p:cNvGrpSpPr/>
          <p:nvPr/>
        </p:nvGrpSpPr>
        <p:grpSpPr>
          <a:xfrm>
            <a:off x="7356730" y="2992673"/>
            <a:ext cx="1619673" cy="180307"/>
            <a:chOff x="5517547" y="2244505"/>
            <a:chExt cx="1214755" cy="135230"/>
          </a:xfrm>
        </p:grpSpPr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05CFD83D-20ED-8A49-9C66-AA94A0CCDC95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501760D5-454A-8A46-8E4F-7181054B21EA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EF78D4B2-1489-3742-9965-1E84A1D26D89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9619DBC5-DE02-0945-B4D1-39BC1B2E87E4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AD1D7720-34FD-8446-9B82-C838BD163C3C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2AD76F91-4949-274C-92FE-0106BD0EE60B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EC371B3D-44E3-D24C-9004-42D4EDCF1CF2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798B46A5-1128-7F40-9C5C-A2ACC0595A18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15FD7140-8C7A-9745-85DD-3C2D73D401A7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90A90D22-368D-DD46-B121-D0DD81CF9765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4C018B15-D7C5-CF47-9C59-03A94C2D0403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FAAA84B-A2B9-EC40-A997-3C7A3E9AA9B2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5C9A8935-9CE6-644E-9F82-DCF063AB0905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3EF54C20-603B-8C4F-AD22-1840610EA605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076D73A4-5613-B043-9FAC-51A6EC0DBB94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AAEAF68A-A5C4-9142-8085-FE9428F5DE49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F424F7B5-EA1C-DF4C-A58E-9C9570A71F6D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4937212F-2615-F942-9852-44C7CA1D4AAC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7DEBC45E-592E-7B46-BE0E-000B8DD1151B}"/>
              </a:ext>
            </a:extLst>
          </p:cNvPr>
          <p:cNvGrpSpPr/>
          <p:nvPr/>
        </p:nvGrpSpPr>
        <p:grpSpPr>
          <a:xfrm>
            <a:off x="7324197" y="3822805"/>
            <a:ext cx="1619673" cy="180307"/>
            <a:chOff x="5517547" y="2244505"/>
            <a:chExt cx="1214755" cy="135230"/>
          </a:xfrm>
        </p:grpSpPr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39A28428-EED1-8744-A579-E53BD60CF0C9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D0FDFD80-1289-534C-9EFC-40E380D3A316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BB584086-9499-7342-BD0D-8EB3E91431DE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0B087221-605D-E146-BFC3-001B23DF2995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3A2E1273-999B-594F-B729-D198C40B3970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C2D428ED-596F-0249-8E80-EEA9EA1D10F0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D008C5F-092E-FA44-B78F-3269927DE1D0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1B4A44E5-8A6C-264F-8BAA-671B66E7E39F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5ADD7BF6-29F5-4340-97FA-8C2F57D3C306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A247A509-56A4-634B-B806-0EC02131ABAB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937E187C-D07E-0047-BB25-A9D59F3A183B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AEBF0A47-D9FB-2A4E-9984-8ECBF97320C8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01A09A18-D404-B94B-9D1C-31C9443776F0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1A7AA21F-4837-2D4C-B858-7CA7309E156D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8A8717D8-2CCC-AE4F-9445-99B045BBB981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360D97DA-37F1-D74F-99B9-A6F84AFEE4B2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29723E82-C872-4440-BF02-02233A1D9C3E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12B83FFB-DC39-4545-8387-58C00C9809A6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B9D842F-AF21-304C-8009-5FBD2821ACAD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2616A132-78E6-A044-8FF6-F262832E2566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FF4A7DFF-53F8-6F40-B2E6-97E3037B1B96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A405B61-55AC-1040-94E0-A89B0C06DFB3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31EBC0F8-6012-1F4F-AA8F-597514246CD4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1C3F8291-0F50-264F-9C44-AF53EE3F2B68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C199A13-BEEB-AD41-B744-42054AE5B2ED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2954E93-C2C3-5D42-8921-441B02734D48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FE397C4B-4F72-CC43-9D47-26A372CC106C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FC3C02B-C560-C349-A04B-073D898C903C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54CE9459-8064-1D41-84E1-65E2A8319E47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E260907-40FB-7442-B232-56BD8005DB9D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15C0646C-5B5B-B141-B1B4-ABE7A4CE02DB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D8C758F-9266-1243-958B-C6FE79FCC1AE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C46E4263-8861-B243-A379-419139CB3669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911D131-339A-B34C-A410-98781F40790A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D8BFC379-3A05-4646-A903-2EC3093A7A4C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5666A5FC-8389-5F4F-9A4D-A6004655B08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9863546B-78A4-7E45-86BC-DCCCCE2D15D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613953F4-B668-1341-9675-371910E39F7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4FEC2C8-CC76-1343-A9E1-0B43EDA6A896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03C63346-C8C7-6A47-9832-8B92CEDD762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6016C408-005B-B147-9C46-F61458A01683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E359AB-8C8C-6140-BD19-D0BF90F48B4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F211D56B-B06F-8D4F-BC73-36EB0692566C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ED9DD4E4-1D64-0D42-9785-5EF946E46BC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36713A25-0CBF-F74F-8F54-C6C196A33E6E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97CD64D8-1724-3841-96F0-D9B8E565A385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01CAC298-823E-A744-A0D5-11606AFADDA6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55FADE32-1EA9-3741-B57A-4B2A9A1F1F87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8FDBEDE3-CA37-4D44-A1A6-A13F3F7CD52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06F8133A-BFE1-FF46-86FD-18FD56C9654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EF9339EC-93E1-EC4F-9F40-09D49EFE4DD4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F4DAD2F0-6E7F-3147-99FA-5CA0E74BC36A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CB40B3F8-D2C2-DD45-A186-68CDD6F88CFC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C0C40E53-0514-E646-B747-A431F8CC682E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330FF7B4-81CB-F34A-AF02-429345D04F1A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F974CA71-48BE-5A4F-8B38-01024F3DC7C6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7BD0FFF7-E7A0-6F4F-9145-1D6F93346729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D8AD20D1-66F6-E249-B1CF-EE45F30CFCF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EB7DAC6F-5D7B-5F4D-9F78-D3C3DA14EB0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D772A52-0E7B-F544-850D-C3848C072AC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12269504-5A12-C14D-9B3B-205F923DD83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CA9B3659-C1A2-8549-80FC-2F1F87626273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8D7195CB-0566-8242-B889-1F4A1B9CF8C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1490BA2A-3970-A24A-A9C1-38842338B4D3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D00ACBD-F632-0540-907E-4DDD7D965931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2721704B-7AE8-FE4E-BB31-1E94E1018A2A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7AE090F0-5EDA-E44B-A98C-880D1DCE2C32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64963916-9EBF-5645-876E-07CE95A4918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C3CEF021-3875-D346-8D7B-CEE8E4EDF09C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C458AE9D-ED4A-F54A-83F2-EFAD484D38F7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FB6A0F83-E792-154B-B8E0-014AF8BAAD1A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46485CFD-8BA7-1B4C-941E-7F622DE74DF5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5FB555FB-45DF-F644-BF6C-7BE1539F816F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831D8D55-B320-F84E-BF39-D65C580009A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47089284-A830-5E41-BF23-29CDFE08B10A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549B6803-C10C-B147-A444-608F2DE8BE84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87139CD4-0350-BD4E-BA94-E3D694A6202D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4BB26449-B7F4-8044-800B-3AEE7B34CC8A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4F5A1C8C-CC30-B64C-9E85-49059C430DAD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80DA657B-5A2F-944F-A471-7D0BDD9CE6B9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C2BDFACE-C1F2-8E49-97C3-07BFDFC409EA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15A135AC-60F2-1045-9969-1DAA1DDED3AA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979D41B3-91C2-614C-AE88-AE92A389CDD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23FF493D-6A71-1D4A-91BE-1AA28422CAA2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E8E1183D-61BA-3544-BAE6-5A1F1F9657D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D24D4A4-56F4-BF43-ABEC-73EA773E9BEB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4FEFE039-E882-EF47-ABA2-741DE811887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0B2C254B-2740-9D44-9BA8-5E305F52877E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8EF18204-FB34-0D42-A6EA-BD3BC04AB582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CDCFE6C5-B861-4240-880C-2FB52745C986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2CCD4DB2-9B2A-894A-B2DD-880797491E64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24E71E05-DFD9-8B4C-B54B-D3BB58248D8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FA38A2CD-C81B-5C4E-A416-790113E0EB29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43793D34-9EA0-534B-A343-E3B51AF7DC8C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EB79F322-9552-F64B-94B9-0D29ADF26D0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8C80D29B-00C7-5B4D-990C-A828CBFA87CA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D938EEF7-3A65-C249-A48F-1560C991734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133C07A6-86F0-A942-9EA2-92E20431F119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CB837778-3878-E34A-AD05-3C7DB984D8EB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7F0E56E0-99B6-2849-A222-A24E2FF9932C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DBD717B-09F1-7A4F-A2AA-C76A5868EDBE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8B50939D-C30A-B240-8C4F-8FA669CFC82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3A1753D0-539E-A548-B48F-AAEBAFD58247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14A6D88D-7D14-1248-A393-3AF2408E48A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id="{56158332-709A-3545-9391-AFA568DC4A3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7D788815-9CF7-3447-A553-B5973741B8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41841"/>
          <a:stretch/>
        </p:blipFill>
        <p:spPr>
          <a:xfrm>
            <a:off x="10995202" y="717780"/>
            <a:ext cx="1084735" cy="355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6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marL="457189" lvl="1" indent="0">
              <a:buNone/>
            </a:pP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AECB28-4A94-7F4E-AB76-2E386E24303E}"/>
              </a:ext>
            </a:extLst>
          </p:cNvPr>
          <p:cNvGrpSpPr/>
          <p:nvPr/>
        </p:nvGrpSpPr>
        <p:grpSpPr>
          <a:xfrm>
            <a:off x="6425087" y="3011431"/>
            <a:ext cx="1678872" cy="1010439"/>
            <a:chOff x="4031372" y="2272640"/>
            <a:chExt cx="1259154" cy="757829"/>
          </a:xfrm>
        </p:grpSpPr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02A2C68F-F02A-674F-9B11-60441EEF2935}"/>
                </a:ext>
              </a:extLst>
            </p:cNvPr>
            <p:cNvGrpSpPr/>
            <p:nvPr/>
          </p:nvGrpSpPr>
          <p:grpSpPr>
            <a:xfrm>
              <a:off x="4046846" y="251642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86" name="Rounded Rectangle 385">
                <a:extLst>
                  <a:ext uri="{FF2B5EF4-FFF2-40B4-BE49-F238E27FC236}">
                    <a16:creationId xmlns:a16="http://schemas.microsoft.com/office/drawing/2014/main" id="{704F18B2-D85A-F74F-B648-84970BD505D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87" name="Rounded Rectangle 386">
                <a:extLst>
                  <a:ext uri="{FF2B5EF4-FFF2-40B4-BE49-F238E27FC236}">
                    <a16:creationId xmlns:a16="http://schemas.microsoft.com/office/drawing/2014/main" id="{5F47414C-52FE-7546-8095-4050E64C3D24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545C0D87-2CFC-874D-AD26-6D0926F3BD8F}"/>
                </a:ext>
              </a:extLst>
            </p:cNvPr>
            <p:cNvGrpSpPr/>
            <p:nvPr/>
          </p:nvGrpSpPr>
          <p:grpSpPr>
            <a:xfrm>
              <a:off x="4201970" y="251642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389" name="Rounded Rectangle 388">
                <a:extLst>
                  <a:ext uri="{FF2B5EF4-FFF2-40B4-BE49-F238E27FC236}">
                    <a16:creationId xmlns:a16="http://schemas.microsoft.com/office/drawing/2014/main" id="{9FE02FEB-11DA-014E-912C-ABA365C253E2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90" name="Rounded Rectangle 389">
                <a:extLst>
                  <a:ext uri="{FF2B5EF4-FFF2-40B4-BE49-F238E27FC236}">
                    <a16:creationId xmlns:a16="http://schemas.microsoft.com/office/drawing/2014/main" id="{0C211C36-2381-994D-B697-D5431C236A57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2BBA99E7-63BA-9247-AAF7-A82DDF3DC441}"/>
                </a:ext>
              </a:extLst>
            </p:cNvPr>
            <p:cNvGrpSpPr/>
            <p:nvPr/>
          </p:nvGrpSpPr>
          <p:grpSpPr>
            <a:xfrm>
              <a:off x="4983642" y="251642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92" name="Rounded Rectangle 391">
                <a:extLst>
                  <a:ext uri="{FF2B5EF4-FFF2-40B4-BE49-F238E27FC236}">
                    <a16:creationId xmlns:a16="http://schemas.microsoft.com/office/drawing/2014/main" id="{DAE8E9BD-83FE-7646-9161-A4F1D29D37AD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93" name="Rounded Rectangle 392">
                <a:extLst>
                  <a:ext uri="{FF2B5EF4-FFF2-40B4-BE49-F238E27FC236}">
                    <a16:creationId xmlns:a16="http://schemas.microsoft.com/office/drawing/2014/main" id="{D234479E-601C-6F47-AD04-FFC4358FF4AA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94" name="Group 393">
              <a:extLst>
                <a:ext uri="{FF2B5EF4-FFF2-40B4-BE49-F238E27FC236}">
                  <a16:creationId xmlns:a16="http://schemas.microsoft.com/office/drawing/2014/main" id="{8F6F1947-3F7A-5C49-9467-B43901805942}"/>
                </a:ext>
              </a:extLst>
            </p:cNvPr>
            <p:cNvGrpSpPr/>
            <p:nvPr/>
          </p:nvGrpSpPr>
          <p:grpSpPr>
            <a:xfrm>
              <a:off x="5137084" y="251642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395" name="Rounded Rectangle 394">
                <a:extLst>
                  <a:ext uri="{FF2B5EF4-FFF2-40B4-BE49-F238E27FC236}">
                    <a16:creationId xmlns:a16="http://schemas.microsoft.com/office/drawing/2014/main" id="{8723194B-31D3-8D4E-AA23-7D148A99473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96" name="Rounded Rectangle 395">
                <a:extLst>
                  <a:ext uri="{FF2B5EF4-FFF2-40B4-BE49-F238E27FC236}">
                    <a16:creationId xmlns:a16="http://schemas.microsoft.com/office/drawing/2014/main" id="{61EE824D-F9FC-4143-B312-A6482C66D7FA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0E675810-B6CE-554C-B657-D7790F7515E8}"/>
                </a:ext>
              </a:extLst>
            </p:cNvPr>
            <p:cNvGrpSpPr/>
            <p:nvPr/>
          </p:nvGrpSpPr>
          <p:grpSpPr>
            <a:xfrm>
              <a:off x="4055772" y="2272640"/>
              <a:ext cx="1214755" cy="135230"/>
              <a:chOff x="5517547" y="2244505"/>
              <a:chExt cx="1214755" cy="135230"/>
            </a:xfrm>
          </p:grpSpPr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05CFD83D-20ED-8A49-9C66-AA94A0CCDC95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501760D5-454A-8A46-8E4F-7181054B21EA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EF78D4B2-1489-3742-9965-1E84A1D26D89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9619DBC5-DE02-0945-B4D1-39BC1B2E87E4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AD1D7720-34FD-8446-9B82-C838BD163C3C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2AD76F91-4949-274C-92FE-0106BD0EE60B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EC371B3D-44E3-D24C-9004-42D4EDCF1CF2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Straight Connector 482">
                <a:extLst>
                  <a:ext uri="{FF2B5EF4-FFF2-40B4-BE49-F238E27FC236}">
                    <a16:creationId xmlns:a16="http://schemas.microsoft.com/office/drawing/2014/main" id="{798B46A5-1128-7F40-9C5C-A2ACC0595A18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Straight Connector 483">
                <a:extLst>
                  <a:ext uri="{FF2B5EF4-FFF2-40B4-BE49-F238E27FC236}">
                    <a16:creationId xmlns:a16="http://schemas.microsoft.com/office/drawing/2014/main" id="{15FD7140-8C7A-9745-85DD-3C2D73D401A7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>
                <a:extLst>
                  <a:ext uri="{FF2B5EF4-FFF2-40B4-BE49-F238E27FC236}">
                    <a16:creationId xmlns:a16="http://schemas.microsoft.com/office/drawing/2014/main" id="{90A90D22-368D-DD46-B121-D0DD81CF9765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4C018B15-D7C5-CF47-9C59-03A94C2D0403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AFAAA84B-A2B9-EC40-A997-3C7A3E9AA9B2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5C9A8935-9CE6-644E-9F82-DCF063AB0905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3EF54C20-603B-8C4F-AD22-1840610EA605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076D73A4-5613-B043-9FAC-51A6EC0DBB94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AAEAF68A-A5C4-9142-8085-FE9428F5DE49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F424F7B5-EA1C-DF4C-A58E-9C9570A71F6D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>
                <a:extLst>
                  <a:ext uri="{FF2B5EF4-FFF2-40B4-BE49-F238E27FC236}">
                    <a16:creationId xmlns:a16="http://schemas.microsoft.com/office/drawing/2014/main" id="{4937212F-2615-F942-9852-44C7CA1D4AAC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>
              <a:extLst>
                <a:ext uri="{FF2B5EF4-FFF2-40B4-BE49-F238E27FC236}">
                  <a16:creationId xmlns:a16="http://schemas.microsoft.com/office/drawing/2014/main" id="{7DEBC45E-592E-7B46-BE0E-000B8DD1151B}"/>
                </a:ext>
              </a:extLst>
            </p:cNvPr>
            <p:cNvGrpSpPr/>
            <p:nvPr/>
          </p:nvGrpSpPr>
          <p:grpSpPr>
            <a:xfrm>
              <a:off x="4031372" y="2895239"/>
              <a:ext cx="1214755" cy="135230"/>
              <a:chOff x="5517547" y="2244505"/>
              <a:chExt cx="1214755" cy="135230"/>
            </a:xfrm>
          </p:grpSpPr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39A28428-EED1-8744-A579-E53BD60CF0C9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>
                <a:extLst>
                  <a:ext uri="{FF2B5EF4-FFF2-40B4-BE49-F238E27FC236}">
                    <a16:creationId xmlns:a16="http://schemas.microsoft.com/office/drawing/2014/main" id="{D0FDFD80-1289-534C-9EFC-40E380D3A316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Straight Connector 539">
                <a:extLst>
                  <a:ext uri="{FF2B5EF4-FFF2-40B4-BE49-F238E27FC236}">
                    <a16:creationId xmlns:a16="http://schemas.microsoft.com/office/drawing/2014/main" id="{BB584086-9499-7342-BD0D-8EB3E91431DE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Straight Connector 540">
                <a:extLst>
                  <a:ext uri="{FF2B5EF4-FFF2-40B4-BE49-F238E27FC236}">
                    <a16:creationId xmlns:a16="http://schemas.microsoft.com/office/drawing/2014/main" id="{0B087221-605D-E146-BFC3-001B23DF2995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2" name="Straight Connector 541">
                <a:extLst>
                  <a:ext uri="{FF2B5EF4-FFF2-40B4-BE49-F238E27FC236}">
                    <a16:creationId xmlns:a16="http://schemas.microsoft.com/office/drawing/2014/main" id="{3A2E1273-999B-594F-B729-D198C40B3970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3" name="Straight Connector 542">
                <a:extLst>
                  <a:ext uri="{FF2B5EF4-FFF2-40B4-BE49-F238E27FC236}">
                    <a16:creationId xmlns:a16="http://schemas.microsoft.com/office/drawing/2014/main" id="{C2D428ED-596F-0249-8E80-EEA9EA1D10F0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Straight Connector 543">
                <a:extLst>
                  <a:ext uri="{FF2B5EF4-FFF2-40B4-BE49-F238E27FC236}">
                    <a16:creationId xmlns:a16="http://schemas.microsoft.com/office/drawing/2014/main" id="{FD008C5F-092E-FA44-B78F-3269927DE1D0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Straight Connector 544">
                <a:extLst>
                  <a:ext uri="{FF2B5EF4-FFF2-40B4-BE49-F238E27FC236}">
                    <a16:creationId xmlns:a16="http://schemas.microsoft.com/office/drawing/2014/main" id="{1B4A44E5-8A6C-264F-8BAA-671B66E7E39F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Straight Connector 545">
                <a:extLst>
                  <a:ext uri="{FF2B5EF4-FFF2-40B4-BE49-F238E27FC236}">
                    <a16:creationId xmlns:a16="http://schemas.microsoft.com/office/drawing/2014/main" id="{5ADD7BF6-29F5-4340-97FA-8C2F57D3C306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Straight Connector 546">
                <a:extLst>
                  <a:ext uri="{FF2B5EF4-FFF2-40B4-BE49-F238E27FC236}">
                    <a16:creationId xmlns:a16="http://schemas.microsoft.com/office/drawing/2014/main" id="{A247A509-56A4-634B-B806-0EC02131ABAB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Straight Connector 547">
                <a:extLst>
                  <a:ext uri="{FF2B5EF4-FFF2-40B4-BE49-F238E27FC236}">
                    <a16:creationId xmlns:a16="http://schemas.microsoft.com/office/drawing/2014/main" id="{937E187C-D07E-0047-BB25-A9D59F3A183B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Straight Connector 548">
                <a:extLst>
                  <a:ext uri="{FF2B5EF4-FFF2-40B4-BE49-F238E27FC236}">
                    <a16:creationId xmlns:a16="http://schemas.microsoft.com/office/drawing/2014/main" id="{AEBF0A47-D9FB-2A4E-9984-8ECBF97320C8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Straight Connector 549">
                <a:extLst>
                  <a:ext uri="{FF2B5EF4-FFF2-40B4-BE49-F238E27FC236}">
                    <a16:creationId xmlns:a16="http://schemas.microsoft.com/office/drawing/2014/main" id="{01A09A18-D404-B94B-9D1C-31C9443776F0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Straight Connector 550">
                <a:extLst>
                  <a:ext uri="{FF2B5EF4-FFF2-40B4-BE49-F238E27FC236}">
                    <a16:creationId xmlns:a16="http://schemas.microsoft.com/office/drawing/2014/main" id="{1A7AA21F-4837-2D4C-B858-7CA7309E156D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Straight Connector 551">
                <a:extLst>
                  <a:ext uri="{FF2B5EF4-FFF2-40B4-BE49-F238E27FC236}">
                    <a16:creationId xmlns:a16="http://schemas.microsoft.com/office/drawing/2014/main" id="{8A8717D8-2CCC-AE4F-9445-99B045BBB981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Connector 552">
                <a:extLst>
                  <a:ext uri="{FF2B5EF4-FFF2-40B4-BE49-F238E27FC236}">
                    <a16:creationId xmlns:a16="http://schemas.microsoft.com/office/drawing/2014/main" id="{360D97DA-37F1-D74F-99B9-A6F84AFEE4B2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Straight Connector 553">
                <a:extLst>
                  <a:ext uri="{FF2B5EF4-FFF2-40B4-BE49-F238E27FC236}">
                    <a16:creationId xmlns:a16="http://schemas.microsoft.com/office/drawing/2014/main" id="{29723E82-C872-4440-BF02-02233A1D9C3E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Straight Connector 554">
                <a:extLst>
                  <a:ext uri="{FF2B5EF4-FFF2-40B4-BE49-F238E27FC236}">
                    <a16:creationId xmlns:a16="http://schemas.microsoft.com/office/drawing/2014/main" id="{12B83FFB-DC39-4545-8387-58C00C9809A6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11FBB70-EE22-504B-885F-4E8CF1045F00}"/>
              </a:ext>
            </a:extLst>
          </p:cNvPr>
          <p:cNvGrpSpPr/>
          <p:nvPr/>
        </p:nvGrpSpPr>
        <p:grpSpPr>
          <a:xfrm>
            <a:off x="8445809" y="3018781"/>
            <a:ext cx="1678872" cy="1010439"/>
            <a:chOff x="6110811" y="2460210"/>
            <a:chExt cx="1259154" cy="757829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375E40D7-0979-E84A-88FE-A37796D0FD18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714728D0-AD8D-7E49-A61C-AFAB051EB722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58" name="Rounded Rectangle 157">
                <a:extLst>
                  <a:ext uri="{FF2B5EF4-FFF2-40B4-BE49-F238E27FC236}">
                    <a16:creationId xmlns:a16="http://schemas.microsoft.com/office/drawing/2014/main" id="{D6769BA3-F07A-7E47-831C-0A2ABB3FF1F5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0035CD9-9FE0-7A42-A4A9-C28497B20E32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160" name="Rounded Rectangle 159">
                <a:extLst>
                  <a:ext uri="{FF2B5EF4-FFF2-40B4-BE49-F238E27FC236}">
                    <a16:creationId xmlns:a16="http://schemas.microsoft.com/office/drawing/2014/main" id="{C69A863B-AA5F-D049-A7BA-15C85B15C51D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61" name="Rounded Rectangle 160">
                <a:extLst>
                  <a:ext uri="{FF2B5EF4-FFF2-40B4-BE49-F238E27FC236}">
                    <a16:creationId xmlns:a16="http://schemas.microsoft.com/office/drawing/2014/main" id="{DA2BA648-580B-3044-B953-E93F7AF58571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9CC54300-AAAC-DF46-809B-D3F0FA9BCC8D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63" name="Rounded Rectangle 162">
                <a:extLst>
                  <a:ext uri="{FF2B5EF4-FFF2-40B4-BE49-F238E27FC236}">
                    <a16:creationId xmlns:a16="http://schemas.microsoft.com/office/drawing/2014/main" id="{8217248A-60E4-9941-95C2-081F685C491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64" name="Rounded Rectangle 163">
                <a:extLst>
                  <a:ext uri="{FF2B5EF4-FFF2-40B4-BE49-F238E27FC236}">
                    <a16:creationId xmlns:a16="http://schemas.microsoft.com/office/drawing/2014/main" id="{F6C9D2FA-1DB5-6247-A419-D264238156EA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6B4428B-FCFB-8148-AE28-8D22D296B880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0C02116F-C064-8045-BA39-F54B6F522068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67" name="Rounded Rectangle 166">
                <a:extLst>
                  <a:ext uri="{FF2B5EF4-FFF2-40B4-BE49-F238E27FC236}">
                    <a16:creationId xmlns:a16="http://schemas.microsoft.com/office/drawing/2014/main" id="{5C5FB5A9-5C87-FA43-A2F1-F52FD9A55442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3FF61B2-6FA6-CA48-94EA-55F3EFFF543F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EBE050F-5552-D04C-A3DE-846404D4CA2E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EFBD9DD5-1B7E-AB48-9A75-5A970C60089A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4F6255E-57C4-024D-9DC6-7FE125660955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8CD20F9-89AA-084F-A948-B04634C2AB1D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4D2D475F-4CF7-C345-BB43-A75455A7AE92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020EAAD7-1492-C048-858F-48ADF9B254E4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17D967A0-B333-F040-B8AE-C45991F87D02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43380C55-E068-C140-AF9C-E596D34B38B9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AA95E480-37AF-A14F-9EDB-BB9C4104A328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5DD7AB17-E221-734B-BBDC-97AA03FF0ECA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003AE50A-4129-2D49-BBF5-618C0163E296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141EECCC-3BA0-3A49-AD68-AF4013EEC6AA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3CDA3259-B40F-4E4F-92C9-4888B65EC6E3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58350C75-8EED-464F-9A74-FB318233304D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D3E3A4F3-EF88-4148-9902-432B98622A0C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750DB6CF-F311-7C47-A7F6-DEE2DEF76CE1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8AA4D8B7-6B7F-344F-9D87-A5152F88CCA9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B9E66DC-7FCE-CD45-860C-6EAAD627C220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67C9602-C023-854C-999F-4909C1C135A5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7E78F32-4083-664B-A76B-E860B6CCC5CE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F22373F4-C20A-1744-B083-C83E465A3D7C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FDFBBF66-0C26-9949-9A60-A6BBF3F27A39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051814B6-E90D-414C-B3C6-C6972A83D2CF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565FFB86-7EB0-7442-AD60-D8DCD5142B21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9013EFF2-31AC-0541-B296-63EE966AC701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F1DCB0BF-F5BF-E143-95F0-0DEDF3B3EF72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259DDF0A-ACB8-0E42-BD12-E245C11218C4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7F81C54-ACD1-8B49-AAC7-0ADBEA51BC8D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9AAE3F28-3614-A148-A76B-9AD2054A0E56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1FFF4C6-A2AD-FC4E-B582-46815ED326CD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DD0C232B-6DDB-E04E-AA6B-C7D413B45D59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FB00992C-4EA0-F94F-BC32-BFF057E32A3C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76C3D545-DF4C-1748-849C-0D3E7864FA1B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42CE6501-A8A8-FB4E-B7B2-546D8356E61E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9C16A134-1BBC-3F42-B414-8A8EF274EB4E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6D6C4ED0-9538-A142-B1E0-1AF8219253C0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F5E944C0-3A1C-8949-91AF-B17D4D091BCC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B7C08921-1C7C-9640-B8A3-6F0345FA6F53}"/>
              </a:ext>
            </a:extLst>
          </p:cNvPr>
          <p:cNvGrpSpPr/>
          <p:nvPr/>
        </p:nvGrpSpPr>
        <p:grpSpPr>
          <a:xfrm>
            <a:off x="8479140" y="4206719"/>
            <a:ext cx="1678872" cy="1010439"/>
            <a:chOff x="6110811" y="2460210"/>
            <a:chExt cx="1259154" cy="757829"/>
          </a:xfrm>
        </p:grpSpPr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9BE19AE8-7564-734F-8907-7D33534FF1AD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51" name="Rounded Rectangle 350">
                <a:extLst>
                  <a:ext uri="{FF2B5EF4-FFF2-40B4-BE49-F238E27FC236}">
                    <a16:creationId xmlns:a16="http://schemas.microsoft.com/office/drawing/2014/main" id="{E7DF01DF-DDE5-6A40-BB99-9E10BCCB0D20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52" name="Rounded Rectangle 351">
                <a:extLst>
                  <a:ext uri="{FF2B5EF4-FFF2-40B4-BE49-F238E27FC236}">
                    <a16:creationId xmlns:a16="http://schemas.microsoft.com/office/drawing/2014/main" id="{022131AF-C397-B34A-9D19-3A65CA8848E9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CF481CF0-3897-4248-A277-835FEA215456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349" name="Rounded Rectangle 348">
                <a:extLst>
                  <a:ext uri="{FF2B5EF4-FFF2-40B4-BE49-F238E27FC236}">
                    <a16:creationId xmlns:a16="http://schemas.microsoft.com/office/drawing/2014/main" id="{D747FD11-B7EE-3542-8A86-7C900E78A36C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50" name="Rounded Rectangle 349">
                <a:extLst>
                  <a:ext uri="{FF2B5EF4-FFF2-40B4-BE49-F238E27FC236}">
                    <a16:creationId xmlns:a16="http://schemas.microsoft.com/office/drawing/2014/main" id="{604ADC4A-FF23-EF4A-9ACD-F6D12BF5674E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1F5AF24E-CEC0-3C43-9D28-DC8CC2671FC1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47" name="Rounded Rectangle 346">
                <a:extLst>
                  <a:ext uri="{FF2B5EF4-FFF2-40B4-BE49-F238E27FC236}">
                    <a16:creationId xmlns:a16="http://schemas.microsoft.com/office/drawing/2014/main" id="{C7EF8B02-842C-EE4A-8742-E5E901394152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48" name="Rounded Rectangle 347">
                <a:extLst>
                  <a:ext uri="{FF2B5EF4-FFF2-40B4-BE49-F238E27FC236}">
                    <a16:creationId xmlns:a16="http://schemas.microsoft.com/office/drawing/2014/main" id="{DC8E1786-3B80-474E-890A-460975C3CDF3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AE0035C8-85FD-C641-90E7-66958325F2FF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345" name="Rounded Rectangle 344">
                <a:extLst>
                  <a:ext uri="{FF2B5EF4-FFF2-40B4-BE49-F238E27FC236}">
                    <a16:creationId xmlns:a16="http://schemas.microsoft.com/office/drawing/2014/main" id="{1B077F4E-F68F-DC45-B64A-13145821C43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46" name="Rounded Rectangle 345">
                <a:extLst>
                  <a:ext uri="{FF2B5EF4-FFF2-40B4-BE49-F238E27FC236}">
                    <a16:creationId xmlns:a16="http://schemas.microsoft.com/office/drawing/2014/main" id="{568CBF1A-3AC9-F34E-95BF-A6D2C0755669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6698F60E-85DC-A841-BB0F-16103F14EC24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C6EE23F8-2071-8F43-B1F7-3B4543154C50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2018AED1-6A7B-244B-B752-BBD4FC24044A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23E40231-65A9-E946-A38D-B4E7C8B0621B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282B215E-AD81-B04F-9365-E82C1779E37F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2FCF1743-5102-E54C-A9F3-91B0120187A0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058CD7AA-B838-FD41-B6E2-9D981C79590E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3B0AA9E6-0251-024A-8071-686D06C454F5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DE4FDE21-3706-DE4F-828F-28E8203E312D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E163D989-66A8-5748-B630-4D7D8199D9BD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806B0DD-15C2-0643-975C-33F25CEA6AC3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19C8708E-7538-1B41-A5BC-3809056009C2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B9F1CFD1-50D7-824F-B882-52C91DBDFB55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24DCFB0B-E6C7-314E-80C2-0086DFDBD5DC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E50D5084-41AC-8249-81F6-E8C38351FE91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60ABB16C-AF4A-334D-99F6-89ABC053C14A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3154AB66-B5C8-1045-B53E-FD62E36C27AA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2C70C63C-63DE-A54E-B34F-8393F4EA5497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84AE12E7-3814-4042-99E8-C5A7034D466F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B4B92F8E-9BDE-C349-A019-FDEA8B67CCB8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9D64716A-3FD7-D44E-B440-350BAB0F3AEE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DBD13C81-1853-504E-932D-512A43EE19B1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6F2BADC4-9E65-084B-A9D2-44318B46CA6B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374CF7FA-12EF-2243-9E98-A365B96A34CB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479521B3-6B83-BA47-8AF5-9DBFAB1B128E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5EB32EE5-7BB9-CE45-8D16-DE9370D0D57F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F70FCB9D-D537-4645-B996-93207A312B26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47262B55-B432-DA4F-BFFF-A601D17EC110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26B7812C-0346-544A-9827-ACF147CC88A1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F73C67C3-C9F8-B942-AD10-130FBCDB6216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D78792A6-72DE-CC40-9894-837705587802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9D718CBF-EFEC-F840-A124-AB42A72DCED9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DB877666-0744-C243-AA54-5FD71CC0F0CF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E8EACA94-3F2A-0241-B32D-DCB34FDC71C0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83A94C68-526E-3A40-9AAB-971EE441EC15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2FDC9CAB-2F09-5645-8685-BB62B5266FC0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EC02E7B0-6C69-7A4B-8956-F80747FFD24F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37F9DC07-EFE7-9542-A87E-E5ABDB7444BB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5E4D31AE-6C9E-6F48-BB40-06B5D24C732F}"/>
              </a:ext>
            </a:extLst>
          </p:cNvPr>
          <p:cNvGrpSpPr/>
          <p:nvPr/>
        </p:nvGrpSpPr>
        <p:grpSpPr>
          <a:xfrm>
            <a:off x="6366396" y="4197341"/>
            <a:ext cx="1678872" cy="1010439"/>
            <a:chOff x="6110811" y="2460210"/>
            <a:chExt cx="1259154" cy="757829"/>
          </a:xfrm>
        </p:grpSpPr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80960E75-502E-6941-BDA0-CE5C73F8155C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25" name="Rounded Rectangle 424">
                <a:extLst>
                  <a:ext uri="{FF2B5EF4-FFF2-40B4-BE49-F238E27FC236}">
                    <a16:creationId xmlns:a16="http://schemas.microsoft.com/office/drawing/2014/main" id="{4AC629D7-3384-004C-B704-955BCC04C13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26" name="Rounded Rectangle 425">
                <a:extLst>
                  <a:ext uri="{FF2B5EF4-FFF2-40B4-BE49-F238E27FC236}">
                    <a16:creationId xmlns:a16="http://schemas.microsoft.com/office/drawing/2014/main" id="{B6DD068E-FB64-7A4D-9B9F-C2D2DEFBA24E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7355A4ED-D0BF-8844-AD75-6FBA9EEB5B3B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423" name="Rounded Rectangle 422">
                <a:extLst>
                  <a:ext uri="{FF2B5EF4-FFF2-40B4-BE49-F238E27FC236}">
                    <a16:creationId xmlns:a16="http://schemas.microsoft.com/office/drawing/2014/main" id="{F47CC20A-687B-D549-938A-1ED0E4508614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24" name="Rounded Rectangle 423">
                <a:extLst>
                  <a:ext uri="{FF2B5EF4-FFF2-40B4-BE49-F238E27FC236}">
                    <a16:creationId xmlns:a16="http://schemas.microsoft.com/office/drawing/2014/main" id="{DB875ECF-64A8-1E44-90B2-014D4133640B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74F74211-C617-4D4A-9F3F-DB99D273FBDB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21" name="Rounded Rectangle 420">
                <a:extLst>
                  <a:ext uri="{FF2B5EF4-FFF2-40B4-BE49-F238E27FC236}">
                    <a16:creationId xmlns:a16="http://schemas.microsoft.com/office/drawing/2014/main" id="{8AF842FD-BBDA-864F-BE8F-9B73740CAEBF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22" name="Rounded Rectangle 421">
                <a:extLst>
                  <a:ext uri="{FF2B5EF4-FFF2-40B4-BE49-F238E27FC236}">
                    <a16:creationId xmlns:a16="http://schemas.microsoft.com/office/drawing/2014/main" id="{E2FF31B5-4D5C-EC4E-A5E5-5546063F5B8F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E1CA855C-94DA-2549-AC03-A2E33969618A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419" name="Rounded Rectangle 418">
                <a:extLst>
                  <a:ext uri="{FF2B5EF4-FFF2-40B4-BE49-F238E27FC236}">
                    <a16:creationId xmlns:a16="http://schemas.microsoft.com/office/drawing/2014/main" id="{607846AF-36F8-2B44-BB26-85E0A00145FF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20" name="Rounded Rectangle 419">
                <a:extLst>
                  <a:ext uri="{FF2B5EF4-FFF2-40B4-BE49-F238E27FC236}">
                    <a16:creationId xmlns:a16="http://schemas.microsoft.com/office/drawing/2014/main" id="{E8CD577C-F817-4140-9AE1-9A18C701D817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8F0424F2-70A3-4640-BD49-9B5C87100D65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7F5AA85C-A538-5645-B35B-3D55C17D3AFA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0E0443D6-DC76-CA4A-93A8-A8463406514D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2A298ED0-77C6-C84F-B580-D13EC8F776E6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71E93D2D-BAB5-1343-B033-934E48A069AF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1F1EA45A-4FE1-1C43-9713-5835DBE85BF8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500A928-76AA-4148-BD8C-1F41F3E3DF41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37F013DD-78D2-444E-8AE0-927B0EE121A7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4B89F19C-D058-7648-9D45-A892FCCD1325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6C0398B2-5FDE-3949-8A4E-F90F5E86AEE4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E0E9392E-C809-874A-9A1B-EEF67E99BF4D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76305B5E-DAA4-FC44-8800-FBA61266717E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38036BD2-C3F2-AC42-B6FC-F695F4309BD5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228E6663-5529-8B47-B1AE-993F4BD6BB40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3F76AF5A-525C-7349-A1F3-9E1A4B1906B8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799F703D-6CBA-8246-8774-ECB53778B2F2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9CEC6786-F606-3544-9E6B-2ECC983AD420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9C110398-CC9E-CE45-B276-FA1191C56213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E68CA549-550D-0D47-AAF4-DC3DE0DE5B67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E87E615F-05A8-124B-A4CD-0765B03D83CF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F7293098-3DDD-3F48-AAC0-B311C78A7D83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43BC5F62-6639-C14C-B699-667A956812E4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07436533-C664-7F4D-924E-36457BF9FD37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A4C384D5-C716-9E45-ADD9-73F3D890A932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06075B8-10C8-9F46-BF54-1718EA439646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65E89BF9-0CED-8E45-AC4F-F99B5D6A267A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4993F9F8-4B5C-2443-A571-1D68E6D7DF6A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A817DB34-5085-044D-81D7-6F03D4479A15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96708F65-641F-814A-AAFC-B18626E327B0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473030AD-30ED-3341-85AA-ED9359AAD75D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F2D91852-AC71-594A-BB45-70BBDF83D0D7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7412B659-A35F-394A-A77D-C6D919F0CAE7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DB01C364-E6C1-224B-91D0-5C1FEF6CDDD8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EB5F07DD-3C4D-C54D-8911-341BF3205166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C9BA09E8-6FF0-8047-BE88-E22489933B79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9CCF39FC-0264-F246-960A-6B6CC3D712F0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249BE210-929F-334A-B751-31DCA0A03933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E524F1C2-D52E-144C-AAED-A3816D891F24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C77E4401-B8D4-3A4C-9E15-AECE11236DC6}"/>
              </a:ext>
            </a:extLst>
          </p:cNvPr>
          <p:cNvGrpSpPr/>
          <p:nvPr/>
        </p:nvGrpSpPr>
        <p:grpSpPr>
          <a:xfrm>
            <a:off x="6366396" y="5525957"/>
            <a:ext cx="1678872" cy="1010439"/>
            <a:chOff x="6110811" y="2460210"/>
            <a:chExt cx="1259154" cy="757829"/>
          </a:xfrm>
        </p:grpSpPr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4B025BB0-D028-5E41-8313-4A0314BC6414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91" name="Rounded Rectangle 490">
                <a:extLst>
                  <a:ext uri="{FF2B5EF4-FFF2-40B4-BE49-F238E27FC236}">
                    <a16:creationId xmlns:a16="http://schemas.microsoft.com/office/drawing/2014/main" id="{AD795156-4ED1-F948-B126-58DFAB5B64E4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93" name="Rounded Rectangle 492">
                <a:extLst>
                  <a:ext uri="{FF2B5EF4-FFF2-40B4-BE49-F238E27FC236}">
                    <a16:creationId xmlns:a16="http://schemas.microsoft.com/office/drawing/2014/main" id="{A40B14F1-89D2-464C-8B2B-B89587B11974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29" name="Group 428">
              <a:extLst>
                <a:ext uri="{FF2B5EF4-FFF2-40B4-BE49-F238E27FC236}">
                  <a16:creationId xmlns:a16="http://schemas.microsoft.com/office/drawing/2014/main" id="{6A2DCFED-96C5-1F43-865C-F109C9858D90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474" name="Rounded Rectangle 473">
                <a:extLst>
                  <a:ext uri="{FF2B5EF4-FFF2-40B4-BE49-F238E27FC236}">
                    <a16:creationId xmlns:a16="http://schemas.microsoft.com/office/drawing/2014/main" id="{9E90834B-33A0-BE40-A2C9-12099CFEE301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75" name="Rounded Rectangle 474">
                <a:extLst>
                  <a:ext uri="{FF2B5EF4-FFF2-40B4-BE49-F238E27FC236}">
                    <a16:creationId xmlns:a16="http://schemas.microsoft.com/office/drawing/2014/main" id="{162C24F9-B86E-4E49-8E72-2E26377E93DB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242A3D6E-DA26-D44E-95B1-56DF356557A1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72" name="Rounded Rectangle 471">
                <a:extLst>
                  <a:ext uri="{FF2B5EF4-FFF2-40B4-BE49-F238E27FC236}">
                    <a16:creationId xmlns:a16="http://schemas.microsoft.com/office/drawing/2014/main" id="{5C617A77-091B-A248-9FFF-B7ABF8B406B1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73" name="Rounded Rectangle 472">
                <a:extLst>
                  <a:ext uri="{FF2B5EF4-FFF2-40B4-BE49-F238E27FC236}">
                    <a16:creationId xmlns:a16="http://schemas.microsoft.com/office/drawing/2014/main" id="{E1035282-D7A2-1543-8B23-96F5C74CD6DC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B520331E-CED4-F846-820A-95EC8AFE2B3D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470" name="Rounded Rectangle 469">
                <a:extLst>
                  <a:ext uri="{FF2B5EF4-FFF2-40B4-BE49-F238E27FC236}">
                    <a16:creationId xmlns:a16="http://schemas.microsoft.com/office/drawing/2014/main" id="{4FE1966B-65E8-B74B-AF75-AB7145A15A6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71" name="Rounded Rectangle 470">
                <a:extLst>
                  <a:ext uri="{FF2B5EF4-FFF2-40B4-BE49-F238E27FC236}">
                    <a16:creationId xmlns:a16="http://schemas.microsoft.com/office/drawing/2014/main" id="{407B5B69-5903-BB4D-9246-E3A05C436326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018B0A95-26FC-8842-B4F0-6991D8FF47A9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2E8CF55C-3A40-0643-87F4-EFE946C0058A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85699C16-40D4-F043-92F9-1D367552A15F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C6C10A44-E12A-7E4D-95AB-96BD3BC5C2E8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5082CBD6-6322-8340-B39E-F57B8EC3C1BA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4DA9C8CE-F6F8-4C46-B04E-27AA88226B3E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B9F1AEC6-AD59-A041-A5C0-E318B9205ABF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B54C098B-BABB-DC44-A1C7-AE809A68A703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917DEF6B-AC8D-3B4A-8D87-74C4184327D4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23552A4D-9CF9-C441-BF37-1D69BD9E6CB1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40E24986-0CB8-3146-8FB3-A031AB4A11BF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00CFDD76-0C62-8345-9F12-59274D2BA07C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65FCD8D3-0C23-9A47-B2B7-B7B5E03CF134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94499C6E-3E2A-CE44-A2BE-ECF1BB68D8E6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8C11D056-E454-534E-A76F-11BAD6BBAD31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F208E0C3-5E08-3B4F-B060-C40A1C49ED23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AA3819A7-EB4F-D04E-B7EB-AA7D452320CA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49EBBE57-9387-E346-909A-B67434296FDD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50AFD9A0-8F81-8E48-A7E2-3DC19D7CCBEC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5B812217-4DC3-154D-B9ED-6BECC9FCFA62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5463A7B7-C328-FE4B-99EF-473389AC9101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B311B4D5-CF89-E441-8FA5-9FC5780CC247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1169B3AD-FA57-1946-A119-7A5DC616435D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379F8DA6-37C5-8641-A1F9-B709871AA599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D41B4762-73D4-794C-B24C-2C64F124368B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B85EE3B9-E370-D549-B682-B2670EDBE85A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643228F5-EC09-7948-9A62-4D49CA5C7E55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A039795A-95B5-3F4E-A51B-C52DD4011C42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A69FF1C9-56E8-8D46-AD90-48DCD61EEAFA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4F83D67A-40F0-C14B-A868-6B4EB4E7050F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D382A400-71CE-3F44-975D-D25FA1E4DB42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BB092AC6-C7E6-954E-A2CA-AD0B616B2E58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086FE1BB-EB3F-974A-8F18-DD4CD3FB6DF2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34F26578-BBC2-ED43-8F0D-60061649AB9E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40CA93C9-1758-2548-99AD-10110C5C5B7D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7E260CD8-DB80-CE40-8123-23382D18191E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5893A20B-1947-6740-8755-C8422ACCEC6B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430FB144-29C8-FF44-A9A0-B9488233BB99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73795EC9-8F3F-C043-8EDD-4316AE18EB2C}"/>
              </a:ext>
            </a:extLst>
          </p:cNvPr>
          <p:cNvGrpSpPr/>
          <p:nvPr/>
        </p:nvGrpSpPr>
        <p:grpSpPr>
          <a:xfrm>
            <a:off x="8494805" y="5541587"/>
            <a:ext cx="1678872" cy="1010439"/>
            <a:chOff x="6110811" y="2460210"/>
            <a:chExt cx="1259154" cy="757829"/>
          </a:xfrm>
        </p:grpSpPr>
        <p:grpSp>
          <p:nvGrpSpPr>
            <p:cNvPr id="495" name="Group 494">
              <a:extLst>
                <a:ext uri="{FF2B5EF4-FFF2-40B4-BE49-F238E27FC236}">
                  <a16:creationId xmlns:a16="http://schemas.microsoft.com/office/drawing/2014/main" id="{610F47D3-791B-0F43-8998-7BCDB0C84BC0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565" name="Rounded Rectangle 564">
                <a:extLst>
                  <a:ext uri="{FF2B5EF4-FFF2-40B4-BE49-F238E27FC236}">
                    <a16:creationId xmlns:a16="http://schemas.microsoft.com/office/drawing/2014/main" id="{99928EB5-D949-4643-89A1-A16E76156DF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66" name="Rounded Rectangle 565">
                <a:extLst>
                  <a:ext uri="{FF2B5EF4-FFF2-40B4-BE49-F238E27FC236}">
                    <a16:creationId xmlns:a16="http://schemas.microsoft.com/office/drawing/2014/main" id="{E9A963F5-F41D-864C-B4C6-8B526B4C41B9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4196C825-DE8B-D842-9C0F-C493215520F6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563" name="Rounded Rectangle 562">
                <a:extLst>
                  <a:ext uri="{FF2B5EF4-FFF2-40B4-BE49-F238E27FC236}">
                    <a16:creationId xmlns:a16="http://schemas.microsoft.com/office/drawing/2014/main" id="{BAB5F9E2-2825-D148-B300-EB5321A7050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64" name="Rounded Rectangle 563">
                <a:extLst>
                  <a:ext uri="{FF2B5EF4-FFF2-40B4-BE49-F238E27FC236}">
                    <a16:creationId xmlns:a16="http://schemas.microsoft.com/office/drawing/2014/main" id="{6A848773-A628-034F-A2BF-6AC39BF7065C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BE06C2AE-9DA1-E842-A762-81C7C413BA1E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561" name="Rounded Rectangle 560">
                <a:extLst>
                  <a:ext uri="{FF2B5EF4-FFF2-40B4-BE49-F238E27FC236}">
                    <a16:creationId xmlns:a16="http://schemas.microsoft.com/office/drawing/2014/main" id="{BED62ED4-8325-3045-B8DF-6C1F516162D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62" name="Rounded Rectangle 561">
                <a:extLst>
                  <a:ext uri="{FF2B5EF4-FFF2-40B4-BE49-F238E27FC236}">
                    <a16:creationId xmlns:a16="http://schemas.microsoft.com/office/drawing/2014/main" id="{CD2D6FA2-4DBF-6C46-83AC-54D30BED79E3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D7430727-A4A6-1D43-A2CA-FC0744518485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559" name="Rounded Rectangle 558">
                <a:extLst>
                  <a:ext uri="{FF2B5EF4-FFF2-40B4-BE49-F238E27FC236}">
                    <a16:creationId xmlns:a16="http://schemas.microsoft.com/office/drawing/2014/main" id="{BB3DD9C4-E04A-E946-B602-72B90C84BEE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60" name="Rounded Rectangle 559">
                <a:extLst>
                  <a:ext uri="{FF2B5EF4-FFF2-40B4-BE49-F238E27FC236}">
                    <a16:creationId xmlns:a16="http://schemas.microsoft.com/office/drawing/2014/main" id="{844129D2-1062-7A4C-8650-4B46AD2F7BA5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2BCCCB89-EAFC-B546-80FA-659023134E75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521" name="Straight Connector 520">
                <a:extLst>
                  <a:ext uri="{FF2B5EF4-FFF2-40B4-BE49-F238E27FC236}">
                    <a16:creationId xmlns:a16="http://schemas.microsoft.com/office/drawing/2014/main" id="{F15B9C63-D9E0-4849-BCFC-7EF49E669E76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5BB19243-BDA1-C14C-A259-17BFE482773F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>
                <a:extLst>
                  <a:ext uri="{FF2B5EF4-FFF2-40B4-BE49-F238E27FC236}">
                    <a16:creationId xmlns:a16="http://schemas.microsoft.com/office/drawing/2014/main" id="{542A7D66-799B-7142-97DF-9B0D6FFC0103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Straight Connector 523">
                <a:extLst>
                  <a:ext uri="{FF2B5EF4-FFF2-40B4-BE49-F238E27FC236}">
                    <a16:creationId xmlns:a16="http://schemas.microsoft.com/office/drawing/2014/main" id="{6FFB0836-9B8F-6540-9536-10285303240E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>
                <a:extLst>
                  <a:ext uri="{FF2B5EF4-FFF2-40B4-BE49-F238E27FC236}">
                    <a16:creationId xmlns:a16="http://schemas.microsoft.com/office/drawing/2014/main" id="{DCE2A025-924F-5E44-8C22-86572457DE9A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506C3E95-50D2-5145-9FAA-96050D53570F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578CC799-4D91-1941-890E-BBE4B3B26D15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5A086B6A-8705-7242-B3D8-D98464489342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F0998A91-75A7-494C-8441-10F504C0758E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Straight Connector 529">
                <a:extLst>
                  <a:ext uri="{FF2B5EF4-FFF2-40B4-BE49-F238E27FC236}">
                    <a16:creationId xmlns:a16="http://schemas.microsoft.com/office/drawing/2014/main" id="{7B2E9CEC-A046-9D40-8F2D-BC4C9BC729F0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Straight Connector 530">
                <a:extLst>
                  <a:ext uri="{FF2B5EF4-FFF2-40B4-BE49-F238E27FC236}">
                    <a16:creationId xmlns:a16="http://schemas.microsoft.com/office/drawing/2014/main" id="{01346E19-A560-8A48-A6DE-51D0B174B727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04133DBD-CC72-5941-98FA-E5CB4D4BEF1C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>
                <a:extLst>
                  <a:ext uri="{FF2B5EF4-FFF2-40B4-BE49-F238E27FC236}">
                    <a16:creationId xmlns:a16="http://schemas.microsoft.com/office/drawing/2014/main" id="{5D4C282B-94A8-2249-9168-9A79765C4C11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4" name="Straight Connector 533">
                <a:extLst>
                  <a:ext uri="{FF2B5EF4-FFF2-40B4-BE49-F238E27FC236}">
                    <a16:creationId xmlns:a16="http://schemas.microsoft.com/office/drawing/2014/main" id="{BE37504B-9606-CA44-ACAD-6844D81AEEF4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5" name="Straight Connector 534">
                <a:extLst>
                  <a:ext uri="{FF2B5EF4-FFF2-40B4-BE49-F238E27FC236}">
                    <a16:creationId xmlns:a16="http://schemas.microsoft.com/office/drawing/2014/main" id="{4BD71229-7CE7-5143-BEEE-0AF0C714F827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67722D7C-83AC-0B4A-9C3A-35EBB2088DC3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Connector 556">
                <a:extLst>
                  <a:ext uri="{FF2B5EF4-FFF2-40B4-BE49-F238E27FC236}">
                    <a16:creationId xmlns:a16="http://schemas.microsoft.com/office/drawing/2014/main" id="{B22BFBBF-B3BE-5944-A85F-CE8A35317672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>
                <a:extLst>
                  <a:ext uri="{FF2B5EF4-FFF2-40B4-BE49-F238E27FC236}">
                    <a16:creationId xmlns:a16="http://schemas.microsoft.com/office/drawing/2014/main" id="{C14AE94D-D311-4440-B82D-6C5EF75F1BBF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22C78CFB-A430-D64A-8230-1A9EBAAE83C0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501" name="Straight Connector 500">
                <a:extLst>
                  <a:ext uri="{FF2B5EF4-FFF2-40B4-BE49-F238E27FC236}">
                    <a16:creationId xmlns:a16="http://schemas.microsoft.com/office/drawing/2014/main" id="{7D0C012D-1DD8-2B44-8206-60C69ED9AA4D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444CCA23-7A68-DE49-BECD-CE985A4C7FAA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>
                <a:extLst>
                  <a:ext uri="{FF2B5EF4-FFF2-40B4-BE49-F238E27FC236}">
                    <a16:creationId xmlns:a16="http://schemas.microsoft.com/office/drawing/2014/main" id="{FA0263FA-4BFD-AB48-A33B-086346A97D53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1760F31F-BB77-9B47-BC62-C495DFA91BC2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AAD7465E-6A60-0E40-9C09-ADB627AA986C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F3286D28-3DCF-C847-AA78-CD6A25AB2132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B2ABDB80-2B2E-FA44-BD4D-129889EDF0E1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D48202D9-76C7-C648-878F-8DF5010030F2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>
                <a:extLst>
                  <a:ext uri="{FF2B5EF4-FFF2-40B4-BE49-F238E27FC236}">
                    <a16:creationId xmlns:a16="http://schemas.microsoft.com/office/drawing/2014/main" id="{760D2878-26B0-C346-9279-B6A2C300EB68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Connector 509">
                <a:extLst>
                  <a:ext uri="{FF2B5EF4-FFF2-40B4-BE49-F238E27FC236}">
                    <a16:creationId xmlns:a16="http://schemas.microsoft.com/office/drawing/2014/main" id="{64D22806-C341-FF44-9CBF-20FE6E58D0EF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4FFC552B-2970-9146-9022-9A7503EA0FAD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F2525158-0714-C44A-BACC-0F7586D73BD0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06092E31-1917-6A41-90C2-3E347DBE485B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727BE8D3-E79B-0946-8CB9-B03D2886B8D3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68372AC1-2702-564D-B24A-579C98D32E80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215F558A-C818-1B47-BA95-8BD6BFA302EF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>
                <a:extLst>
                  <a:ext uri="{FF2B5EF4-FFF2-40B4-BE49-F238E27FC236}">
                    <a16:creationId xmlns:a16="http://schemas.microsoft.com/office/drawing/2014/main" id="{10F460C8-AB27-B94B-B1A1-D47C977B59FB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>
                <a:extLst>
                  <a:ext uri="{FF2B5EF4-FFF2-40B4-BE49-F238E27FC236}">
                    <a16:creationId xmlns:a16="http://schemas.microsoft.com/office/drawing/2014/main" id="{95E33387-8FBF-364B-A966-5E08F20F6E25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54709E40-789C-2C48-8E88-34BDF6681976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569" name="Rounded Rectangle 568">
              <a:extLst>
                <a:ext uri="{FF2B5EF4-FFF2-40B4-BE49-F238E27FC236}">
                  <a16:creationId xmlns:a16="http://schemas.microsoft.com/office/drawing/2014/main" id="{0AD2B28A-1355-0B42-94D3-8C556D560B5E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570" name="Rounded Rectangle 569">
              <a:extLst>
                <a:ext uri="{FF2B5EF4-FFF2-40B4-BE49-F238E27FC236}">
                  <a16:creationId xmlns:a16="http://schemas.microsoft.com/office/drawing/2014/main" id="{534EECC8-53F8-4B41-B80E-69C500346F10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C2098D86-6158-B841-AD17-E1A9A980BCB2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572" name="Rounded Rectangle 571">
              <a:extLst>
                <a:ext uri="{FF2B5EF4-FFF2-40B4-BE49-F238E27FC236}">
                  <a16:creationId xmlns:a16="http://schemas.microsoft.com/office/drawing/2014/main" id="{050A526A-DE7F-A74E-8B27-32ECC15C4EEF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573" name="Rounded Rectangle 572">
              <a:extLst>
                <a:ext uri="{FF2B5EF4-FFF2-40B4-BE49-F238E27FC236}">
                  <a16:creationId xmlns:a16="http://schemas.microsoft.com/office/drawing/2014/main" id="{8AFBAD71-3CE9-694E-A7FC-DF030ED43592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D1FBB9AD-3DC7-4D44-A536-364E67D92288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9F433C9A-FCDE-244E-8CCB-CDEA8101A280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4A9A7637-2C1B-0649-84E6-F940A6F8CC68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F1C0ABE1-AF79-3947-9885-C7A021438D2C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793F518-22DC-EB4C-9C81-F03A72455641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DD0C5C02-713B-2348-83F5-BC8E69B4E324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64475EB7-EC2B-084A-A2CC-CF8DB90E461C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E9B7F2AE-36F4-5B46-A646-ECF7891748FF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FBB3EF45-D30D-E64E-A3F6-41CAD04D8D78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583" name="Group 582">
              <a:extLst>
                <a:ext uri="{FF2B5EF4-FFF2-40B4-BE49-F238E27FC236}">
                  <a16:creationId xmlns:a16="http://schemas.microsoft.com/office/drawing/2014/main" id="{D1043C3B-004B-B241-B415-18772B909708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612" name="Straight Connector 611">
                <a:extLst>
                  <a:ext uri="{FF2B5EF4-FFF2-40B4-BE49-F238E27FC236}">
                    <a16:creationId xmlns:a16="http://schemas.microsoft.com/office/drawing/2014/main" id="{16740D9C-8801-7740-ADD4-B623CBE9F15E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3" name="Straight Connector 612">
                <a:extLst>
                  <a:ext uri="{FF2B5EF4-FFF2-40B4-BE49-F238E27FC236}">
                    <a16:creationId xmlns:a16="http://schemas.microsoft.com/office/drawing/2014/main" id="{FF45CDAF-848C-C648-A354-103ECEF2CBD0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Connector 613">
                <a:extLst>
                  <a:ext uri="{FF2B5EF4-FFF2-40B4-BE49-F238E27FC236}">
                    <a16:creationId xmlns:a16="http://schemas.microsoft.com/office/drawing/2014/main" id="{CA4396E9-761C-F842-89F5-85CBFC5A7209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Connector 614">
                <a:extLst>
                  <a:ext uri="{FF2B5EF4-FFF2-40B4-BE49-F238E27FC236}">
                    <a16:creationId xmlns:a16="http://schemas.microsoft.com/office/drawing/2014/main" id="{85B03FA4-A740-C243-BF78-5D9A5E5A0DBB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Straight Connector 615">
                <a:extLst>
                  <a:ext uri="{FF2B5EF4-FFF2-40B4-BE49-F238E27FC236}">
                    <a16:creationId xmlns:a16="http://schemas.microsoft.com/office/drawing/2014/main" id="{187DF030-E957-444B-A193-BE949D03D215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Straight Connector 616">
                <a:extLst>
                  <a:ext uri="{FF2B5EF4-FFF2-40B4-BE49-F238E27FC236}">
                    <a16:creationId xmlns:a16="http://schemas.microsoft.com/office/drawing/2014/main" id="{DA546218-5A3A-A643-AFE7-DAB677B70BFA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8EDCFBF9-82C6-3E44-AF7F-999B38EAF0D2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606" name="Straight Connector 605">
                <a:extLst>
                  <a:ext uri="{FF2B5EF4-FFF2-40B4-BE49-F238E27FC236}">
                    <a16:creationId xmlns:a16="http://schemas.microsoft.com/office/drawing/2014/main" id="{CEDC39B4-087C-2448-914E-EA447E201CF1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Straight Connector 606">
                <a:extLst>
                  <a:ext uri="{FF2B5EF4-FFF2-40B4-BE49-F238E27FC236}">
                    <a16:creationId xmlns:a16="http://schemas.microsoft.com/office/drawing/2014/main" id="{0B9D3A38-6FFA-F642-B4BB-99DE000AD5F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Straight Connector 607">
                <a:extLst>
                  <a:ext uri="{FF2B5EF4-FFF2-40B4-BE49-F238E27FC236}">
                    <a16:creationId xmlns:a16="http://schemas.microsoft.com/office/drawing/2014/main" id="{7C76CE9E-4888-E046-A8BC-F43147A8F9F9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Connector 608">
                <a:extLst>
                  <a:ext uri="{FF2B5EF4-FFF2-40B4-BE49-F238E27FC236}">
                    <a16:creationId xmlns:a16="http://schemas.microsoft.com/office/drawing/2014/main" id="{DC79C370-B3D1-144C-99C3-62D3D34FA6BB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Straight Connector 609">
                <a:extLst>
                  <a:ext uri="{FF2B5EF4-FFF2-40B4-BE49-F238E27FC236}">
                    <a16:creationId xmlns:a16="http://schemas.microsoft.com/office/drawing/2014/main" id="{CFBAED95-488F-C948-9481-CEAF9BAAC65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Straight Connector 610">
                <a:extLst>
                  <a:ext uri="{FF2B5EF4-FFF2-40B4-BE49-F238E27FC236}">
                    <a16:creationId xmlns:a16="http://schemas.microsoft.com/office/drawing/2014/main" id="{84B6CDCC-1A4E-0A40-8A09-5C9C601D1B1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0C04564A-38B0-F541-A5EC-926DE873BC04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600" name="Straight Connector 599">
                <a:extLst>
                  <a:ext uri="{FF2B5EF4-FFF2-40B4-BE49-F238E27FC236}">
                    <a16:creationId xmlns:a16="http://schemas.microsoft.com/office/drawing/2014/main" id="{4D7D76A4-50E4-B14F-BCAC-2F56FAD9FA63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Straight Connector 600">
                <a:extLst>
                  <a:ext uri="{FF2B5EF4-FFF2-40B4-BE49-F238E27FC236}">
                    <a16:creationId xmlns:a16="http://schemas.microsoft.com/office/drawing/2014/main" id="{58DECA6E-2CF3-2141-9A87-D1F2D1811B21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Connector 601">
                <a:extLst>
                  <a:ext uri="{FF2B5EF4-FFF2-40B4-BE49-F238E27FC236}">
                    <a16:creationId xmlns:a16="http://schemas.microsoft.com/office/drawing/2014/main" id="{33D1EECA-0F4B-7549-BFC9-5D2707565ADB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Connector 602">
                <a:extLst>
                  <a:ext uri="{FF2B5EF4-FFF2-40B4-BE49-F238E27FC236}">
                    <a16:creationId xmlns:a16="http://schemas.microsoft.com/office/drawing/2014/main" id="{11DDD818-F1AE-A84B-806E-0D83A43C03D5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Connector 603">
                <a:extLst>
                  <a:ext uri="{FF2B5EF4-FFF2-40B4-BE49-F238E27FC236}">
                    <a16:creationId xmlns:a16="http://schemas.microsoft.com/office/drawing/2014/main" id="{748949F0-5DCE-664C-8D08-DB27135EF0D7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Connector 604">
                <a:extLst>
                  <a:ext uri="{FF2B5EF4-FFF2-40B4-BE49-F238E27FC236}">
                    <a16:creationId xmlns:a16="http://schemas.microsoft.com/office/drawing/2014/main" id="{1A5CCA66-B519-C34C-BC84-E2F55ECEBD3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6" name="Group 585">
              <a:extLst>
                <a:ext uri="{FF2B5EF4-FFF2-40B4-BE49-F238E27FC236}">
                  <a16:creationId xmlns:a16="http://schemas.microsoft.com/office/drawing/2014/main" id="{75CE1B4E-9747-E946-BA3F-B3E87B684731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594" name="Straight Connector 593">
                <a:extLst>
                  <a:ext uri="{FF2B5EF4-FFF2-40B4-BE49-F238E27FC236}">
                    <a16:creationId xmlns:a16="http://schemas.microsoft.com/office/drawing/2014/main" id="{6857C196-4F3D-7945-9E35-6153B9C6705C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Straight Connector 594">
                <a:extLst>
                  <a:ext uri="{FF2B5EF4-FFF2-40B4-BE49-F238E27FC236}">
                    <a16:creationId xmlns:a16="http://schemas.microsoft.com/office/drawing/2014/main" id="{CB206317-CE05-004D-A212-0214D4C30A7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Straight Connector 595">
                <a:extLst>
                  <a:ext uri="{FF2B5EF4-FFF2-40B4-BE49-F238E27FC236}">
                    <a16:creationId xmlns:a16="http://schemas.microsoft.com/office/drawing/2014/main" id="{FA1E13AE-8F31-F44C-BB4E-9547FC8D88D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Straight Connector 596">
                <a:extLst>
                  <a:ext uri="{FF2B5EF4-FFF2-40B4-BE49-F238E27FC236}">
                    <a16:creationId xmlns:a16="http://schemas.microsoft.com/office/drawing/2014/main" id="{CC0B84FB-8879-0F49-B10B-3AEC11CCDC0E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Connector 597">
                <a:extLst>
                  <a:ext uri="{FF2B5EF4-FFF2-40B4-BE49-F238E27FC236}">
                    <a16:creationId xmlns:a16="http://schemas.microsoft.com/office/drawing/2014/main" id="{E16DBE33-F58C-A24B-8892-6585DCAF83F3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Straight Connector 598">
                <a:extLst>
                  <a:ext uri="{FF2B5EF4-FFF2-40B4-BE49-F238E27FC236}">
                    <a16:creationId xmlns:a16="http://schemas.microsoft.com/office/drawing/2014/main" id="{F964C66D-8084-DD4A-AB1D-CD4C131E9DC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7" name="Group 586">
              <a:extLst>
                <a:ext uri="{FF2B5EF4-FFF2-40B4-BE49-F238E27FC236}">
                  <a16:creationId xmlns:a16="http://schemas.microsoft.com/office/drawing/2014/main" id="{5F088A10-1B9D-C244-9DF7-4DC0C2852BE0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588" name="Straight Connector 587">
                <a:extLst>
                  <a:ext uri="{FF2B5EF4-FFF2-40B4-BE49-F238E27FC236}">
                    <a16:creationId xmlns:a16="http://schemas.microsoft.com/office/drawing/2014/main" id="{87CC8E5B-AFD6-7F42-987A-6756F8726683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Straight Connector 588">
                <a:extLst>
                  <a:ext uri="{FF2B5EF4-FFF2-40B4-BE49-F238E27FC236}">
                    <a16:creationId xmlns:a16="http://schemas.microsoft.com/office/drawing/2014/main" id="{C4931024-0739-514B-9450-18E6508B03D6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Straight Connector 589">
                <a:extLst>
                  <a:ext uri="{FF2B5EF4-FFF2-40B4-BE49-F238E27FC236}">
                    <a16:creationId xmlns:a16="http://schemas.microsoft.com/office/drawing/2014/main" id="{02859858-783C-A049-A744-793622D43E7D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Straight Connector 590">
                <a:extLst>
                  <a:ext uri="{FF2B5EF4-FFF2-40B4-BE49-F238E27FC236}">
                    <a16:creationId xmlns:a16="http://schemas.microsoft.com/office/drawing/2014/main" id="{ED35B663-BD2A-4C46-B91F-0BAEFE2E56D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2" name="Straight Connector 591">
                <a:extLst>
                  <a:ext uri="{FF2B5EF4-FFF2-40B4-BE49-F238E27FC236}">
                    <a16:creationId xmlns:a16="http://schemas.microsoft.com/office/drawing/2014/main" id="{608383AF-D1B4-204C-8CB6-212F37A1BC5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3" name="Straight Connector 592">
                <a:extLst>
                  <a:ext uri="{FF2B5EF4-FFF2-40B4-BE49-F238E27FC236}">
                    <a16:creationId xmlns:a16="http://schemas.microsoft.com/office/drawing/2014/main" id="{B546BFF0-4F96-BE44-9C14-FB20D0D78FBC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94824FCF-811D-9C4B-BA16-29F902A3F225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619" name="Group 618">
              <a:extLst>
                <a:ext uri="{FF2B5EF4-FFF2-40B4-BE49-F238E27FC236}">
                  <a16:creationId xmlns:a16="http://schemas.microsoft.com/office/drawing/2014/main" id="{8B90B6F7-D9E7-AE44-8267-9D6D1F4D67D2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648" name="Straight Connector 647">
                <a:extLst>
                  <a:ext uri="{FF2B5EF4-FFF2-40B4-BE49-F238E27FC236}">
                    <a16:creationId xmlns:a16="http://schemas.microsoft.com/office/drawing/2014/main" id="{F4118EB9-F672-B049-A4EF-92203BE0D8C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Straight Connector 648">
                <a:extLst>
                  <a:ext uri="{FF2B5EF4-FFF2-40B4-BE49-F238E27FC236}">
                    <a16:creationId xmlns:a16="http://schemas.microsoft.com/office/drawing/2014/main" id="{65B72779-992B-8446-AAF6-6F9B35B27D0C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Straight Connector 649">
                <a:extLst>
                  <a:ext uri="{FF2B5EF4-FFF2-40B4-BE49-F238E27FC236}">
                    <a16:creationId xmlns:a16="http://schemas.microsoft.com/office/drawing/2014/main" id="{2BD55790-C096-D14F-B183-558EB15DA5D4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Straight Connector 650">
                <a:extLst>
                  <a:ext uri="{FF2B5EF4-FFF2-40B4-BE49-F238E27FC236}">
                    <a16:creationId xmlns:a16="http://schemas.microsoft.com/office/drawing/2014/main" id="{8EF3021E-AD2B-DD4F-8A27-12A29AFD46C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Straight Connector 651">
                <a:extLst>
                  <a:ext uri="{FF2B5EF4-FFF2-40B4-BE49-F238E27FC236}">
                    <a16:creationId xmlns:a16="http://schemas.microsoft.com/office/drawing/2014/main" id="{57AB02D4-6E01-DA45-816F-51B4C27DBA2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Straight Connector 652">
                <a:extLst>
                  <a:ext uri="{FF2B5EF4-FFF2-40B4-BE49-F238E27FC236}">
                    <a16:creationId xmlns:a16="http://schemas.microsoft.com/office/drawing/2014/main" id="{238576E3-2467-2D41-8BD4-13371AF183C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0" name="Group 619">
              <a:extLst>
                <a:ext uri="{FF2B5EF4-FFF2-40B4-BE49-F238E27FC236}">
                  <a16:creationId xmlns:a16="http://schemas.microsoft.com/office/drawing/2014/main" id="{4E853EB7-20E9-774B-8F2B-F7C8FDA5208D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642" name="Straight Connector 641">
                <a:extLst>
                  <a:ext uri="{FF2B5EF4-FFF2-40B4-BE49-F238E27FC236}">
                    <a16:creationId xmlns:a16="http://schemas.microsoft.com/office/drawing/2014/main" id="{6F7AE52D-5EEB-C640-8DE2-74B85A8722F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Straight Connector 642">
                <a:extLst>
                  <a:ext uri="{FF2B5EF4-FFF2-40B4-BE49-F238E27FC236}">
                    <a16:creationId xmlns:a16="http://schemas.microsoft.com/office/drawing/2014/main" id="{6AF550DE-9F2F-4945-9F40-1FE14F2E19D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Straight Connector 643">
                <a:extLst>
                  <a:ext uri="{FF2B5EF4-FFF2-40B4-BE49-F238E27FC236}">
                    <a16:creationId xmlns:a16="http://schemas.microsoft.com/office/drawing/2014/main" id="{A29D0E33-B467-D247-91D4-5B86C5805B8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Straight Connector 644">
                <a:extLst>
                  <a:ext uri="{FF2B5EF4-FFF2-40B4-BE49-F238E27FC236}">
                    <a16:creationId xmlns:a16="http://schemas.microsoft.com/office/drawing/2014/main" id="{F4ED244A-ECFD-DF4B-96BB-04277820460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Straight Connector 645">
                <a:extLst>
                  <a:ext uri="{FF2B5EF4-FFF2-40B4-BE49-F238E27FC236}">
                    <a16:creationId xmlns:a16="http://schemas.microsoft.com/office/drawing/2014/main" id="{FFF680E6-0297-BD4E-A2DB-E81C28456743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Connector 646">
                <a:extLst>
                  <a:ext uri="{FF2B5EF4-FFF2-40B4-BE49-F238E27FC236}">
                    <a16:creationId xmlns:a16="http://schemas.microsoft.com/office/drawing/2014/main" id="{FED5F15C-43E3-3F45-ABDC-A8E154A51866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1" name="Group 620">
              <a:extLst>
                <a:ext uri="{FF2B5EF4-FFF2-40B4-BE49-F238E27FC236}">
                  <a16:creationId xmlns:a16="http://schemas.microsoft.com/office/drawing/2014/main" id="{62CCC8C0-0959-444C-9646-8506592FCDEF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636" name="Straight Connector 635">
                <a:extLst>
                  <a:ext uri="{FF2B5EF4-FFF2-40B4-BE49-F238E27FC236}">
                    <a16:creationId xmlns:a16="http://schemas.microsoft.com/office/drawing/2014/main" id="{021301F1-828A-6D47-BBE4-C46D361A22EF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Straight Connector 636">
                <a:extLst>
                  <a:ext uri="{FF2B5EF4-FFF2-40B4-BE49-F238E27FC236}">
                    <a16:creationId xmlns:a16="http://schemas.microsoft.com/office/drawing/2014/main" id="{8F6D4045-766C-764A-83FC-4ACE4ADD4B4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Straight Connector 637">
                <a:extLst>
                  <a:ext uri="{FF2B5EF4-FFF2-40B4-BE49-F238E27FC236}">
                    <a16:creationId xmlns:a16="http://schemas.microsoft.com/office/drawing/2014/main" id="{FA963167-FF77-714D-AB53-70F85AF756AC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Straight Connector 638">
                <a:extLst>
                  <a:ext uri="{FF2B5EF4-FFF2-40B4-BE49-F238E27FC236}">
                    <a16:creationId xmlns:a16="http://schemas.microsoft.com/office/drawing/2014/main" id="{96883351-A5CC-204B-A42B-E8ACD3E94981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Straight Connector 639">
                <a:extLst>
                  <a:ext uri="{FF2B5EF4-FFF2-40B4-BE49-F238E27FC236}">
                    <a16:creationId xmlns:a16="http://schemas.microsoft.com/office/drawing/2014/main" id="{8E12DE77-FE4D-AB47-91EC-5278CB46ADE7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Straight Connector 640">
                <a:extLst>
                  <a:ext uri="{FF2B5EF4-FFF2-40B4-BE49-F238E27FC236}">
                    <a16:creationId xmlns:a16="http://schemas.microsoft.com/office/drawing/2014/main" id="{763D6173-AC10-9C45-B6AD-23C89566DF6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2" name="Group 621">
              <a:extLst>
                <a:ext uri="{FF2B5EF4-FFF2-40B4-BE49-F238E27FC236}">
                  <a16:creationId xmlns:a16="http://schemas.microsoft.com/office/drawing/2014/main" id="{F0C5F4BD-8E9B-9648-AFC4-12E27D05C597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630" name="Straight Connector 629">
                <a:extLst>
                  <a:ext uri="{FF2B5EF4-FFF2-40B4-BE49-F238E27FC236}">
                    <a16:creationId xmlns:a16="http://schemas.microsoft.com/office/drawing/2014/main" id="{111C6896-BCC9-B948-A41B-C8684D209C1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Straight Connector 630">
                <a:extLst>
                  <a:ext uri="{FF2B5EF4-FFF2-40B4-BE49-F238E27FC236}">
                    <a16:creationId xmlns:a16="http://schemas.microsoft.com/office/drawing/2014/main" id="{2339F34F-73EE-0E4F-8EFF-7F99EAE50F1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Straight Connector 631">
                <a:extLst>
                  <a:ext uri="{FF2B5EF4-FFF2-40B4-BE49-F238E27FC236}">
                    <a16:creationId xmlns:a16="http://schemas.microsoft.com/office/drawing/2014/main" id="{A4B30DC4-0F25-824E-9824-5D7F27958F9E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Straight Connector 632">
                <a:extLst>
                  <a:ext uri="{FF2B5EF4-FFF2-40B4-BE49-F238E27FC236}">
                    <a16:creationId xmlns:a16="http://schemas.microsoft.com/office/drawing/2014/main" id="{804DC9CB-E2F4-484E-80D7-0EBDE0D495C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Straight Connector 633">
                <a:extLst>
                  <a:ext uri="{FF2B5EF4-FFF2-40B4-BE49-F238E27FC236}">
                    <a16:creationId xmlns:a16="http://schemas.microsoft.com/office/drawing/2014/main" id="{FB012555-7B09-224E-9331-EDD15318F9A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Straight Connector 634">
                <a:extLst>
                  <a:ext uri="{FF2B5EF4-FFF2-40B4-BE49-F238E27FC236}">
                    <a16:creationId xmlns:a16="http://schemas.microsoft.com/office/drawing/2014/main" id="{9059CB67-DD48-7047-8CA4-830D89788C9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F44EA32-4987-7C40-9128-7F145FE701E9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624" name="Straight Connector 623">
                <a:extLst>
                  <a:ext uri="{FF2B5EF4-FFF2-40B4-BE49-F238E27FC236}">
                    <a16:creationId xmlns:a16="http://schemas.microsoft.com/office/drawing/2014/main" id="{DAE70068-BCFD-5C48-BABC-BF7260832591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Straight Connector 624">
                <a:extLst>
                  <a:ext uri="{FF2B5EF4-FFF2-40B4-BE49-F238E27FC236}">
                    <a16:creationId xmlns:a16="http://schemas.microsoft.com/office/drawing/2014/main" id="{D604633A-460D-CB4C-B7F1-6053A8279DE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Connector 625">
                <a:extLst>
                  <a:ext uri="{FF2B5EF4-FFF2-40B4-BE49-F238E27FC236}">
                    <a16:creationId xmlns:a16="http://schemas.microsoft.com/office/drawing/2014/main" id="{10FC8CE2-3E3C-354D-B914-D411B943F89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Connector 626">
                <a:extLst>
                  <a:ext uri="{FF2B5EF4-FFF2-40B4-BE49-F238E27FC236}">
                    <a16:creationId xmlns:a16="http://schemas.microsoft.com/office/drawing/2014/main" id="{5D917037-7B30-F743-B5FE-3949D104596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Straight Connector 627">
                <a:extLst>
                  <a:ext uri="{FF2B5EF4-FFF2-40B4-BE49-F238E27FC236}">
                    <a16:creationId xmlns:a16="http://schemas.microsoft.com/office/drawing/2014/main" id="{20B5D1BD-8A1A-4F4E-90A6-6163F8D490EF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Straight Connector 628">
                <a:extLst>
                  <a:ext uri="{FF2B5EF4-FFF2-40B4-BE49-F238E27FC236}">
                    <a16:creationId xmlns:a16="http://schemas.microsoft.com/office/drawing/2014/main" id="{708B4AF5-B723-7842-88CF-09BA12E1B0E4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4" name="Picture 653">
            <a:extLst>
              <a:ext uri="{FF2B5EF4-FFF2-40B4-BE49-F238E27FC236}">
                <a16:creationId xmlns:a16="http://schemas.microsoft.com/office/drawing/2014/main" id="{3DDA257A-3746-EA44-A069-38D97A3A69B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55" name="Picture 654">
            <a:extLst>
              <a:ext uri="{FF2B5EF4-FFF2-40B4-BE49-F238E27FC236}">
                <a16:creationId xmlns:a16="http://schemas.microsoft.com/office/drawing/2014/main" id="{F69A1F6E-56D4-334D-A58D-0989FE0868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38444"/>
          <a:stretch/>
        </p:blipFill>
        <p:spPr>
          <a:xfrm>
            <a:off x="10995202" y="717780"/>
            <a:ext cx="1084735" cy="376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41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B80044-38AD-C645-8D20-10F146DB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a bracket!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7D546-6C41-E344-8DE7-68E3C0ED0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" r="-944"/>
          <a:stretch/>
        </p:blipFill>
        <p:spPr>
          <a:xfrm>
            <a:off x="6863807" y="778528"/>
            <a:ext cx="4374907" cy="607092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9FE7A2-05DB-F842-95B0-0A4D7DDAA38D}"/>
              </a:ext>
            </a:extLst>
          </p:cNvPr>
          <p:cNvCxnSpPr/>
          <p:nvPr/>
        </p:nvCxnSpPr>
        <p:spPr>
          <a:xfrm>
            <a:off x="108733" y="2188668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DF4DDD-FD9D-704A-B33B-FAF507871197}"/>
              </a:ext>
            </a:extLst>
          </p:cNvPr>
          <p:cNvCxnSpPr/>
          <p:nvPr/>
        </p:nvCxnSpPr>
        <p:spPr>
          <a:xfrm>
            <a:off x="108733" y="3163338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A71F80-8715-8845-9D1B-4217DD99E51C}"/>
              </a:ext>
            </a:extLst>
          </p:cNvPr>
          <p:cNvCxnSpPr>
            <a:cxnSpLocks/>
          </p:cNvCxnSpPr>
          <p:nvPr/>
        </p:nvCxnSpPr>
        <p:spPr>
          <a:xfrm flipV="1">
            <a:off x="1809767" y="2188668"/>
            <a:ext cx="0" cy="97467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AFD7B59-D47E-1A45-8B38-099731142C32}"/>
              </a:ext>
            </a:extLst>
          </p:cNvPr>
          <p:cNvCxnSpPr/>
          <p:nvPr/>
        </p:nvCxnSpPr>
        <p:spPr>
          <a:xfrm>
            <a:off x="108733" y="4138008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A3D65E-9B58-9940-B18C-F2CFAA8654E3}"/>
              </a:ext>
            </a:extLst>
          </p:cNvPr>
          <p:cNvCxnSpPr/>
          <p:nvPr/>
        </p:nvCxnSpPr>
        <p:spPr>
          <a:xfrm>
            <a:off x="108733" y="5112678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C5D76E-DD12-1B46-A15E-653BD629741E}"/>
              </a:ext>
            </a:extLst>
          </p:cNvPr>
          <p:cNvCxnSpPr>
            <a:cxnSpLocks/>
          </p:cNvCxnSpPr>
          <p:nvPr/>
        </p:nvCxnSpPr>
        <p:spPr>
          <a:xfrm flipV="1">
            <a:off x="1809767" y="4138008"/>
            <a:ext cx="0" cy="97467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62031BE-CF38-664F-8B26-BB1A64D29A4A}"/>
              </a:ext>
            </a:extLst>
          </p:cNvPr>
          <p:cNvCxnSpPr>
            <a:cxnSpLocks/>
          </p:cNvCxnSpPr>
          <p:nvPr/>
        </p:nvCxnSpPr>
        <p:spPr>
          <a:xfrm flipH="1">
            <a:off x="1809765" y="2672153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A895F17-1AFD-3841-A525-5412CF7EC612}"/>
              </a:ext>
            </a:extLst>
          </p:cNvPr>
          <p:cNvCxnSpPr>
            <a:cxnSpLocks/>
          </p:cNvCxnSpPr>
          <p:nvPr/>
        </p:nvCxnSpPr>
        <p:spPr>
          <a:xfrm flipH="1">
            <a:off x="1809765" y="4603773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3202838-AB4D-744E-99EE-2E10FDA6B288}"/>
              </a:ext>
            </a:extLst>
          </p:cNvPr>
          <p:cNvCxnSpPr>
            <a:cxnSpLocks/>
          </p:cNvCxnSpPr>
          <p:nvPr/>
        </p:nvCxnSpPr>
        <p:spPr>
          <a:xfrm flipH="1">
            <a:off x="3511173" y="2187929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853AD6C-8A04-C64F-B849-8202EF3A1F01}"/>
              </a:ext>
            </a:extLst>
          </p:cNvPr>
          <p:cNvSpPr txBox="1"/>
          <p:nvPr/>
        </p:nvSpPr>
        <p:spPr>
          <a:xfrm>
            <a:off x="272862" y="1787819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RADseq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0C701F-CBB0-D644-9B8E-57C138DCABDE}"/>
              </a:ext>
            </a:extLst>
          </p:cNvPr>
          <p:cNvSpPr txBox="1"/>
          <p:nvPr/>
        </p:nvSpPr>
        <p:spPr>
          <a:xfrm>
            <a:off x="255809" y="2787570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RNAseq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222B2C-B21E-B942-A24D-9CC9F408792D}"/>
              </a:ext>
            </a:extLst>
          </p:cNvPr>
          <p:cNvSpPr txBox="1"/>
          <p:nvPr/>
        </p:nvSpPr>
        <p:spPr>
          <a:xfrm>
            <a:off x="256518" y="3762239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PoolSeq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D6417-8D38-734F-B357-2884FD8F6687}"/>
              </a:ext>
            </a:extLst>
          </p:cNvPr>
          <p:cNvSpPr txBox="1"/>
          <p:nvPr/>
        </p:nvSpPr>
        <p:spPr>
          <a:xfrm>
            <a:off x="255809" y="4736908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lcWGS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B001168-1E22-C642-BCF5-A3D20E41822F}"/>
              </a:ext>
            </a:extLst>
          </p:cNvPr>
          <p:cNvCxnSpPr/>
          <p:nvPr/>
        </p:nvCxnSpPr>
        <p:spPr>
          <a:xfrm>
            <a:off x="1814373" y="1698222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621B1F1-E637-7443-BB4F-525DC082F4DC}"/>
              </a:ext>
            </a:extLst>
          </p:cNvPr>
          <p:cNvSpPr txBox="1"/>
          <p:nvPr/>
        </p:nvSpPr>
        <p:spPr>
          <a:xfrm>
            <a:off x="3679905" y="1798803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EecSeq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F6E5233-DCE9-714C-9FC7-40711B4807ED}"/>
              </a:ext>
            </a:extLst>
          </p:cNvPr>
          <p:cNvCxnSpPr>
            <a:cxnSpLocks/>
          </p:cNvCxnSpPr>
          <p:nvPr/>
        </p:nvCxnSpPr>
        <p:spPr>
          <a:xfrm flipV="1">
            <a:off x="3511173" y="1697483"/>
            <a:ext cx="0" cy="97467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709983-17E3-494C-9B60-527926489357}"/>
              </a:ext>
            </a:extLst>
          </p:cNvPr>
          <p:cNvCxnSpPr>
            <a:cxnSpLocks/>
          </p:cNvCxnSpPr>
          <p:nvPr/>
        </p:nvCxnSpPr>
        <p:spPr>
          <a:xfrm flipH="1">
            <a:off x="1809765" y="5578443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28C546-C9A3-C84E-ADDB-91B8ECB050A9}"/>
              </a:ext>
            </a:extLst>
          </p:cNvPr>
          <p:cNvCxnSpPr>
            <a:cxnSpLocks/>
          </p:cNvCxnSpPr>
          <p:nvPr/>
        </p:nvCxnSpPr>
        <p:spPr>
          <a:xfrm flipH="1">
            <a:off x="3511173" y="5094219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0058276-0CDD-B349-BCE9-06735B405F43}"/>
              </a:ext>
            </a:extLst>
          </p:cNvPr>
          <p:cNvCxnSpPr>
            <a:cxnSpLocks/>
          </p:cNvCxnSpPr>
          <p:nvPr/>
        </p:nvCxnSpPr>
        <p:spPr>
          <a:xfrm flipV="1">
            <a:off x="3511173" y="4603773"/>
            <a:ext cx="0" cy="97467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7564781-3EE5-4744-BD90-5D5F46EE7571}"/>
              </a:ext>
            </a:extLst>
          </p:cNvPr>
          <p:cNvSpPr txBox="1"/>
          <p:nvPr/>
        </p:nvSpPr>
        <p:spPr>
          <a:xfrm>
            <a:off x="1809765" y="5582442"/>
            <a:ext cx="1701405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Target Capture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367E3B-BEF0-B64F-BA0C-6F5318CE8E2C}"/>
              </a:ext>
            </a:extLst>
          </p:cNvPr>
          <p:cNvSpPr txBox="1"/>
          <p:nvPr/>
        </p:nvSpPr>
        <p:spPr>
          <a:xfrm>
            <a:off x="1982165" y="2241562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RNAseq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D8D7229-8B6D-564B-8F4F-941BAF427A5D}"/>
              </a:ext>
            </a:extLst>
          </p:cNvPr>
          <p:cNvCxnSpPr>
            <a:cxnSpLocks/>
          </p:cNvCxnSpPr>
          <p:nvPr/>
        </p:nvCxnSpPr>
        <p:spPr>
          <a:xfrm flipH="1">
            <a:off x="4518167" y="3666805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368CEFA-9D86-5949-A062-48B2E8B73913}"/>
              </a:ext>
            </a:extLst>
          </p:cNvPr>
          <p:cNvSpPr txBox="1"/>
          <p:nvPr/>
        </p:nvSpPr>
        <p:spPr>
          <a:xfrm>
            <a:off x="1982165" y="1287857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EecSeq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622F1E-BB5F-704F-9BE3-AEFEAC6B0837}"/>
              </a:ext>
            </a:extLst>
          </p:cNvPr>
          <p:cNvSpPr txBox="1"/>
          <p:nvPr/>
        </p:nvSpPr>
        <p:spPr>
          <a:xfrm>
            <a:off x="4721491" y="3251947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EecSeq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BA967E7-D668-B94F-A185-F2B4C004964E}"/>
              </a:ext>
            </a:extLst>
          </p:cNvPr>
          <p:cNvSpPr txBox="1"/>
          <p:nvPr/>
        </p:nvSpPr>
        <p:spPr>
          <a:xfrm>
            <a:off x="1982165" y="4213919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lcWGS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CCE29E-9E00-B44C-8DE7-BA1E647ED0DE}"/>
              </a:ext>
            </a:extLst>
          </p:cNvPr>
          <p:cNvSpPr txBox="1"/>
          <p:nvPr/>
        </p:nvSpPr>
        <p:spPr>
          <a:xfrm>
            <a:off x="3714494" y="4690998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lcWGS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4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0" grpId="0"/>
      <p:bldP spid="51" grpId="0"/>
      <p:bldP spid="53" grpId="0"/>
      <p:bldP spid="54" grpId="0"/>
      <p:bldP spid="55" grpId="0"/>
      <p:bldP spid="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lvl="1"/>
            <a:r>
              <a:rPr lang="en-US" dirty="0"/>
              <a:t>Allele specific expression</a:t>
            </a:r>
          </a:p>
          <a:p>
            <a:pPr marL="457189" lvl="1" indent="0">
              <a:buNone/>
            </a:pPr>
            <a:endParaRPr lang="en-US" dirty="0"/>
          </a:p>
        </p:txBody>
      </p: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02A2C68F-F02A-674F-9B11-60441EEF2935}"/>
              </a:ext>
            </a:extLst>
          </p:cNvPr>
          <p:cNvGrpSpPr/>
          <p:nvPr/>
        </p:nvGrpSpPr>
        <p:grpSpPr>
          <a:xfrm>
            <a:off x="7344828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86" name="Rounded Rectangle 385">
              <a:extLst>
                <a:ext uri="{FF2B5EF4-FFF2-40B4-BE49-F238E27FC236}">
                  <a16:creationId xmlns:a16="http://schemas.microsoft.com/office/drawing/2014/main" id="{704F18B2-D85A-F74F-B648-84970BD505D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87" name="Rounded Rectangle 386">
              <a:extLst>
                <a:ext uri="{FF2B5EF4-FFF2-40B4-BE49-F238E27FC236}">
                  <a16:creationId xmlns:a16="http://schemas.microsoft.com/office/drawing/2014/main" id="{5F47414C-52FE-7546-8095-4050E64C3D24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545C0D87-2CFC-874D-AD26-6D0926F3BD8F}"/>
              </a:ext>
            </a:extLst>
          </p:cNvPr>
          <p:cNvGrpSpPr/>
          <p:nvPr/>
        </p:nvGrpSpPr>
        <p:grpSpPr>
          <a:xfrm>
            <a:off x="7551660" y="3317713"/>
            <a:ext cx="1036320" cy="360360"/>
            <a:chOff x="1202570" y="652924"/>
            <a:chExt cx="6858000" cy="270270"/>
          </a:xfrm>
          <a:solidFill>
            <a:schemeClr val="accent2"/>
          </a:solidFill>
        </p:grpSpPr>
        <p:sp>
          <p:nvSpPr>
            <p:cNvPr id="389" name="Rounded Rectangle 388">
              <a:extLst>
                <a:ext uri="{FF2B5EF4-FFF2-40B4-BE49-F238E27FC236}">
                  <a16:creationId xmlns:a16="http://schemas.microsoft.com/office/drawing/2014/main" id="{9FE02FEB-11DA-014E-912C-ABA365C253E2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0" name="Rounded Rectangle 389">
              <a:extLst>
                <a:ext uri="{FF2B5EF4-FFF2-40B4-BE49-F238E27FC236}">
                  <a16:creationId xmlns:a16="http://schemas.microsoft.com/office/drawing/2014/main" id="{0C211C36-2381-994D-B697-D5431C236A57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2BBA99E7-63BA-9247-AAF7-A82DDF3DC441}"/>
              </a:ext>
            </a:extLst>
          </p:cNvPr>
          <p:cNvGrpSpPr/>
          <p:nvPr/>
        </p:nvGrpSpPr>
        <p:grpSpPr>
          <a:xfrm>
            <a:off x="8593890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92" name="Rounded Rectangle 391">
              <a:extLst>
                <a:ext uri="{FF2B5EF4-FFF2-40B4-BE49-F238E27FC236}">
                  <a16:creationId xmlns:a16="http://schemas.microsoft.com/office/drawing/2014/main" id="{DAE8E9BD-83FE-7646-9161-A4F1D29D37AD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3" name="Rounded Rectangle 392">
              <a:extLst>
                <a:ext uri="{FF2B5EF4-FFF2-40B4-BE49-F238E27FC236}">
                  <a16:creationId xmlns:a16="http://schemas.microsoft.com/office/drawing/2014/main" id="{D234479E-601C-6F47-AD04-FFC4358FF4A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8F6F1947-3F7A-5C49-9467-B43901805942}"/>
              </a:ext>
            </a:extLst>
          </p:cNvPr>
          <p:cNvGrpSpPr/>
          <p:nvPr/>
        </p:nvGrpSpPr>
        <p:grpSpPr>
          <a:xfrm>
            <a:off x="8798479" y="3317713"/>
            <a:ext cx="204589" cy="360360"/>
            <a:chOff x="1202570" y="652924"/>
            <a:chExt cx="6858000" cy="270270"/>
          </a:xfrm>
          <a:solidFill>
            <a:srgbClr val="C54C3A"/>
          </a:solidFill>
        </p:grpSpPr>
        <p:sp>
          <p:nvSpPr>
            <p:cNvPr id="395" name="Rounded Rectangle 394">
              <a:extLst>
                <a:ext uri="{FF2B5EF4-FFF2-40B4-BE49-F238E27FC236}">
                  <a16:creationId xmlns:a16="http://schemas.microsoft.com/office/drawing/2014/main" id="{8723194B-31D3-8D4E-AA23-7D148A99473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6" name="Rounded Rectangle 395">
              <a:extLst>
                <a:ext uri="{FF2B5EF4-FFF2-40B4-BE49-F238E27FC236}">
                  <a16:creationId xmlns:a16="http://schemas.microsoft.com/office/drawing/2014/main" id="{61EE824D-F9FC-4143-B312-A6482C66D7F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E675810-B6CE-554C-B657-D7790F7515E8}"/>
              </a:ext>
            </a:extLst>
          </p:cNvPr>
          <p:cNvGrpSpPr/>
          <p:nvPr/>
        </p:nvGrpSpPr>
        <p:grpSpPr>
          <a:xfrm>
            <a:off x="7356730" y="2992673"/>
            <a:ext cx="1619673" cy="180307"/>
            <a:chOff x="5517547" y="2244505"/>
            <a:chExt cx="1214755" cy="135230"/>
          </a:xfrm>
        </p:grpSpPr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05CFD83D-20ED-8A49-9C66-AA94A0CCDC95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501760D5-454A-8A46-8E4F-7181054B21EA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EF78D4B2-1489-3742-9965-1E84A1D26D89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9619DBC5-DE02-0945-B4D1-39BC1B2E87E4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AD1D7720-34FD-8446-9B82-C838BD163C3C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2AD76F91-4949-274C-92FE-0106BD0EE60B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EC371B3D-44E3-D24C-9004-42D4EDCF1CF2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798B46A5-1128-7F40-9C5C-A2ACC0595A18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15FD7140-8C7A-9745-85DD-3C2D73D401A7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90A90D22-368D-DD46-B121-D0DD81CF9765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4C018B15-D7C5-CF47-9C59-03A94C2D0403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FAAA84B-A2B9-EC40-A997-3C7A3E9AA9B2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5C9A8935-9CE6-644E-9F82-DCF063AB0905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3EF54C20-603B-8C4F-AD22-1840610EA605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076D73A4-5613-B043-9FAC-51A6EC0DBB94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AAEAF68A-A5C4-9142-8085-FE9428F5DE49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F424F7B5-EA1C-DF4C-A58E-9C9570A71F6D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4937212F-2615-F942-9852-44C7CA1D4AAC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7DEBC45E-592E-7B46-BE0E-000B8DD1151B}"/>
              </a:ext>
            </a:extLst>
          </p:cNvPr>
          <p:cNvGrpSpPr/>
          <p:nvPr/>
        </p:nvGrpSpPr>
        <p:grpSpPr>
          <a:xfrm>
            <a:off x="7324197" y="3822805"/>
            <a:ext cx="1619673" cy="180307"/>
            <a:chOff x="5517547" y="2244505"/>
            <a:chExt cx="1214755" cy="135230"/>
          </a:xfrm>
        </p:grpSpPr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39A28428-EED1-8744-A579-E53BD60CF0C9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D0FDFD80-1289-534C-9EFC-40E380D3A316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BB584086-9499-7342-BD0D-8EB3E91431DE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0B087221-605D-E146-BFC3-001B23DF2995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3A2E1273-999B-594F-B729-D198C40B3970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C2D428ED-596F-0249-8E80-EEA9EA1D10F0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D008C5F-092E-FA44-B78F-3269927DE1D0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1B4A44E5-8A6C-264F-8BAA-671B66E7E39F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5ADD7BF6-29F5-4340-97FA-8C2F57D3C306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A247A509-56A4-634B-B806-0EC02131ABAB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937E187C-D07E-0047-BB25-A9D59F3A183B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AEBF0A47-D9FB-2A4E-9984-8ECBF97320C8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01A09A18-D404-B94B-9D1C-31C9443776F0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1A7AA21F-4837-2D4C-B858-7CA7309E156D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8A8717D8-2CCC-AE4F-9445-99B045BBB981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360D97DA-37F1-D74F-99B9-A6F84AFEE4B2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29723E82-C872-4440-BF02-02233A1D9C3E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12B83FFB-DC39-4545-8387-58C00C9809A6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CA5471FA-4F09-874F-99EF-BF913EE97573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6CE756EF-76C2-E848-BD58-6134BF933118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837D8880-48C3-7841-BF5B-D1C528C852F5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AA340D0-47EB-024A-99C5-8DD96F22653C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98BA57F6-CD34-0B44-AA72-53CF2E30D3D1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68B5878D-3964-3D42-A8D3-D37794CD8E60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F3E9EA4-603D-B240-A4FF-DCA911DC50D3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B250289-20E9-1D49-8B1B-A9060732503D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F5835374-2147-A849-8DDC-64B06FDEAD45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B06D2001-5C79-8E41-8C50-848501E4BEDD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19C1F80-F379-7741-851A-319B55098384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B5E1C6B-3198-E546-9E41-ABCBCE8E66A6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7757BF2A-B144-E640-A978-FE161C781721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C626FD6-3BA6-7B48-BDF9-0676E139086C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887EB36-611D-624A-BE57-F7B18BCE5378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EE32D6BC-FDA6-C04C-8980-9501FFC5C7DC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38A05AAE-AF7A-834B-997B-D0FB9A0BC075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4D2AA064-41D4-9344-88D8-98C0B0D18696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CA1A0C8E-E96E-6E4E-AE45-7D3189EB6E2C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47649E48-C104-2644-937C-A57D8DCF1EAD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D0E0D31D-63CF-CB40-A2C6-48075982F346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05A5577E-5FC6-CE42-AA29-397E0592709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1E8B7841-EA84-B349-B5CD-0CC091E76C4C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0CD80107-13C3-4E42-BECD-3AC1FAEABA4B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9511EC89-6C75-DE47-9B66-928EC5FAA54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788B6E3E-6256-6140-8774-38F1F4CFC6A4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0CFE1DF-093B-E141-AA74-B8E3957505A3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93690B1D-10C7-A74A-BD2D-FB43632B6B7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F6A6CBB-542D-754A-90DA-7B698B533F3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1AC8CEFD-9BA3-D64B-814B-08E87827A50F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A11B8F29-66F5-6A45-8830-198A17F8E34D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9D9F3DD7-C08E-4B47-AB6B-E6A31FBD0E6B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0D57242-273E-6546-88AD-4B198CA61DCB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FF01641F-B997-CC45-992E-DAB65BBD664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9B173B56-AA6A-A247-8C29-7D21E8F19BCA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53C5F9BB-622A-B947-8CFB-B799767A7DB6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92F65A62-5653-CE43-AF6B-C8D89E9343EF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7CE3CFD7-A1F7-C542-B538-5DC8E1ED40FB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714C1965-D207-1D44-B1F5-E27CA965677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E84CA6D0-6750-3949-939D-49672A27C3B0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C8AD2230-F8C5-9C48-9B7E-FC24D6D6DB6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5430BF98-E8E6-4541-9171-9FEB18F67B27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53A368B0-EAB1-324B-AEC4-63D42629C0EC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0FAC759C-1597-ED49-A59E-2C5976971069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85794BB9-10FB-3B4E-9272-DA9DC4884173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5FB53FD4-4408-D647-8DE4-7043B9E9250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887C9EB4-3867-D241-AAB1-FE146047DD1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1309F34F-7C3E-8D47-BB7D-BEB79888C09E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B88E1F7E-35ED-604E-AD3D-BF8FD677B6B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4BB0167F-2D58-344D-9025-EEEA68DFBA6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7342595B-30FB-C941-BC02-C0274D8AC6DF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2D6BA50F-FF82-3243-9A16-68751EBB42B1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5B61CDB0-312F-4B41-9EC3-AC0E3096D10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1726D670-5940-6A46-B130-3E520C1DAFEA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3E5F720B-7EAA-7644-9748-B827888CD76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70A72AD4-45EE-DD4B-91FD-A10096E5C992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0FB0026E-4842-F947-A6BA-85C1B9BF7C6D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1A89F9D1-BFD1-0F44-BDCA-7BF007B3CB43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0599C556-E1D5-FD47-81FE-577738825F21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E0E069FE-041F-CF4B-9DF1-83BFA7CA7C39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4A8D1298-A195-884D-B4F1-E889AD37AC15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DAE5645A-9DCD-A349-A326-C3A81009071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450E9B38-A5F2-D540-8069-B751B45E63A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9D5008CF-B2B7-214E-ADD4-1F57BC1A1BE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54F5A3A4-39E3-4148-B0A8-74C282771F3E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57A8D5DD-1A68-C24C-9269-2C11FBA4903B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C482B87E-651F-7F48-92CB-898AF5117977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A2275D50-616C-CF4A-8C1F-ECA50111C403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AE1D6D42-55C4-1C4E-8F43-A449E1EA1BB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ED20AA12-68C0-1A41-9357-DD158C1BB3F5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2A1DD29C-274C-1742-984E-60CD5AEAF23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FDC9273E-3B70-7A46-94BB-EED0FE29BDC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2662A00D-53ED-C84C-954E-2DE757C7C20D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E418E6D7-5C64-F04D-8D04-8B13EBE71169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F88AF24F-5BB8-7C48-B3F6-B4BA19B0F03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282E7075-89FC-E24C-90D6-0BC349106512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E40BEAF9-858E-7C4F-8DC5-B65CF1F3D749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3B584613-01F0-784D-952D-DF8578144655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8FB8EDB9-1229-D540-A5DE-C45F37CC05A7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8637C1D5-1CD2-C84D-BABC-E91FAFE1E4DF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C85969F-CDA0-4141-B24F-6009A7AEFA8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6AE1E4FA-A19F-3A44-AE35-55D4FBC8CC71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82F0F27-B753-454D-B00A-74A8CC5196AD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1748F39F-D6BF-5444-8307-8986EAD11E76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A2230F13-DFF9-364A-8878-28AAADD148F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5D2D2945-C273-D940-A47C-CD3AA92C21C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id="{ADDD88F7-1E02-E04A-B8EB-F1BCEAE3B6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B8061F54-8843-8245-8980-B1F8B4F51B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40349"/>
          <a:stretch/>
        </p:blipFill>
        <p:spPr>
          <a:xfrm>
            <a:off x="10995202" y="717780"/>
            <a:ext cx="1084735" cy="364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24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lvl="1"/>
            <a:r>
              <a:rPr lang="en-US" dirty="0"/>
              <a:t>Allele specific expression</a:t>
            </a:r>
          </a:p>
          <a:p>
            <a:pPr marL="457189" lvl="1" indent="0">
              <a:buNone/>
            </a:pPr>
            <a:endParaRPr lang="en-US" dirty="0"/>
          </a:p>
        </p:txBody>
      </p:sp>
      <p:sp>
        <p:nvSpPr>
          <p:cNvPr id="386" name="Rounded Rectangle 385">
            <a:extLst>
              <a:ext uri="{FF2B5EF4-FFF2-40B4-BE49-F238E27FC236}">
                <a16:creationId xmlns:a16="http://schemas.microsoft.com/office/drawing/2014/main" id="{704F18B2-D85A-F74F-B648-84970BD505D7}"/>
              </a:ext>
            </a:extLst>
          </p:cNvPr>
          <p:cNvSpPr/>
          <p:nvPr/>
        </p:nvSpPr>
        <p:spPr>
          <a:xfrm>
            <a:off x="7344828" y="3317714"/>
            <a:ext cx="204589" cy="15390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89" name="Rounded Rectangle 388">
            <a:extLst>
              <a:ext uri="{FF2B5EF4-FFF2-40B4-BE49-F238E27FC236}">
                <a16:creationId xmlns:a16="http://schemas.microsoft.com/office/drawing/2014/main" id="{9FE02FEB-11DA-014E-912C-ABA365C253E2}"/>
              </a:ext>
            </a:extLst>
          </p:cNvPr>
          <p:cNvSpPr/>
          <p:nvPr/>
        </p:nvSpPr>
        <p:spPr>
          <a:xfrm>
            <a:off x="7551660" y="3317714"/>
            <a:ext cx="1036320" cy="153908"/>
          </a:xfrm>
          <a:prstGeom prst="roundRect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92" name="Rounded Rectangle 391">
            <a:extLst>
              <a:ext uri="{FF2B5EF4-FFF2-40B4-BE49-F238E27FC236}">
                <a16:creationId xmlns:a16="http://schemas.microsoft.com/office/drawing/2014/main" id="{DAE8E9BD-83FE-7646-9161-A4F1D29D37AD}"/>
              </a:ext>
            </a:extLst>
          </p:cNvPr>
          <p:cNvSpPr/>
          <p:nvPr/>
        </p:nvSpPr>
        <p:spPr>
          <a:xfrm>
            <a:off x="8593890" y="3317714"/>
            <a:ext cx="204589" cy="15390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95" name="Rounded Rectangle 394">
            <a:extLst>
              <a:ext uri="{FF2B5EF4-FFF2-40B4-BE49-F238E27FC236}">
                <a16:creationId xmlns:a16="http://schemas.microsoft.com/office/drawing/2014/main" id="{8723194B-31D3-8D4E-AA23-7D148A994737}"/>
              </a:ext>
            </a:extLst>
          </p:cNvPr>
          <p:cNvSpPr/>
          <p:nvPr/>
        </p:nvSpPr>
        <p:spPr>
          <a:xfrm>
            <a:off x="8798479" y="3317714"/>
            <a:ext cx="204589" cy="153908"/>
          </a:xfrm>
          <a:prstGeom prst="roundRect">
            <a:avLst/>
          </a:prstGeom>
          <a:solidFill>
            <a:srgbClr val="C54C3A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E675810-B6CE-554C-B657-D7790F7515E8}"/>
              </a:ext>
            </a:extLst>
          </p:cNvPr>
          <p:cNvGrpSpPr/>
          <p:nvPr/>
        </p:nvGrpSpPr>
        <p:grpSpPr>
          <a:xfrm>
            <a:off x="7356730" y="2992673"/>
            <a:ext cx="1619673" cy="180307"/>
            <a:chOff x="5517547" y="2244505"/>
            <a:chExt cx="1214755" cy="135230"/>
          </a:xfrm>
        </p:grpSpPr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05CFD83D-20ED-8A49-9C66-AA94A0CCDC95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501760D5-454A-8A46-8E4F-7181054B21EA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EF78D4B2-1489-3742-9965-1E84A1D26D89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9619DBC5-DE02-0945-B4D1-39BC1B2E87E4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AD1D7720-34FD-8446-9B82-C838BD163C3C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2AD76F91-4949-274C-92FE-0106BD0EE60B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EC371B3D-44E3-D24C-9004-42D4EDCF1CF2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798B46A5-1128-7F40-9C5C-A2ACC0595A18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15FD7140-8C7A-9745-85DD-3C2D73D401A7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90A90D22-368D-DD46-B121-D0DD81CF9765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4C018B15-D7C5-CF47-9C59-03A94C2D0403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FAAA84B-A2B9-EC40-A997-3C7A3E9AA9B2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5C9A8935-9CE6-644E-9F82-DCF063AB0905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3EF54C20-603B-8C4F-AD22-1840610EA605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076D73A4-5613-B043-9FAC-51A6EC0DBB94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AAEAF68A-A5C4-9142-8085-FE9428F5DE49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F424F7B5-EA1C-DF4C-A58E-9C9570A71F6D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4937212F-2615-F942-9852-44C7CA1D4AAC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7DEBC45E-592E-7B46-BE0E-000B8DD1151B}"/>
              </a:ext>
            </a:extLst>
          </p:cNvPr>
          <p:cNvGrpSpPr/>
          <p:nvPr/>
        </p:nvGrpSpPr>
        <p:grpSpPr>
          <a:xfrm>
            <a:off x="7324197" y="3822805"/>
            <a:ext cx="1619673" cy="180307"/>
            <a:chOff x="5517547" y="2244505"/>
            <a:chExt cx="1214755" cy="135230"/>
          </a:xfrm>
        </p:grpSpPr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39A28428-EED1-8744-A579-E53BD60CF0C9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D0FDFD80-1289-534C-9EFC-40E380D3A316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BB584086-9499-7342-BD0D-8EB3E91431DE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0B087221-605D-E146-BFC3-001B23DF2995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3A2E1273-999B-594F-B729-D198C40B3970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C2D428ED-596F-0249-8E80-EEA9EA1D10F0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D008C5F-092E-FA44-B78F-3269927DE1D0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1B4A44E5-8A6C-264F-8BAA-671B66E7E39F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5ADD7BF6-29F5-4340-97FA-8C2F57D3C306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A247A509-56A4-634B-B806-0EC02131ABAB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937E187C-D07E-0047-BB25-A9D59F3A183B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AEBF0A47-D9FB-2A4E-9984-8ECBF97320C8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01A09A18-D404-B94B-9D1C-31C9443776F0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1A7AA21F-4837-2D4C-B858-7CA7309E156D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8A8717D8-2CCC-AE4F-9445-99B045BBB981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360D97DA-37F1-D74F-99B9-A6F84AFEE4B2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29723E82-C872-4440-BF02-02233A1D9C3E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12B83FFB-DC39-4545-8387-58C00C9809A6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C169373-8123-ED49-A97D-8B79C999D4FA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0AE4F8EB-16E1-3349-84BD-7C0435B4345B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081B052D-B2B9-BB49-933C-4EED700EC329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84511A0-023A-7049-9600-04454018BE85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C8798BE4-D3D6-604D-99EC-19B52A01AB66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046FBD03-0E3C-6D46-92BB-C2E8C75D5FE1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9E9FA078-76EB-E54D-A027-36A788FB71F7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5944138B-C963-8D42-AE05-487681B8BF4D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2CC0F3A6-98A2-804B-9DFC-2632D580A5A3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862CABA-63BE-F542-AC79-A89DEB3424BB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2558430-8948-794E-A96C-F56E1A1D6021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58E0EB1-095D-C045-B249-C08F556813B9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19BF44C-4D03-F744-83C2-82076F84593F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EC3FE7A1-55E2-634D-AE3C-874D2BAEC528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317E036-2875-D344-8BA9-2D4CDDEEA497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702CA895-7DE3-B344-9B22-E0A86E1F8122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A70C2D7-9EE9-084B-80AA-EA91BC7326B6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0B7104D-F893-8F46-83B4-FDF02A66B413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064D5BEA-C83D-DD48-8F97-C8098607AE1C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3F9AB618-6AAD-4F42-9661-B69C0AA0B24A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1F2FFCF2-266F-5448-90A9-B6D3F4A1CA8C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B4015A48-9D2C-1C4C-9CA8-87EDD5DE9F64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AA52C9D9-0692-C046-9E28-8349E5735791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1E93B756-25CB-8346-98A4-1AAE8D5B93DF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E8D21DCB-62B2-734D-A886-A94F6315AA70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0977414-0B68-7C42-B88B-79B8C326A012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2EF8469-5DB5-8C46-9DAE-6B2C148E149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5FBD57FE-F42D-8747-9238-D68B75B4C89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EC21FD57-578E-A641-878C-CF8515B0F97C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009E0C41-7979-C64B-9587-2014F1B82209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F9E2AAC5-78B4-D84B-9E99-A1587C9889C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FC634561-CC96-3247-934E-2659C78A567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D05D1E6C-F2A7-6542-A782-E988C9559B7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520C5378-5353-2D4B-BE79-CD65AA47E33B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8096EA6-5FAF-574F-9E27-81948207C8CD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FCA4051-45C1-F447-8F81-4CDD3554EFB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BB3A8533-273F-2C47-B160-E71000986866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0C68FD6A-ECFF-9141-BC32-A43EDF733DB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FE9F606C-EB78-5545-9247-865D1209517C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ED028211-7C36-1D41-B7BC-E3051E4CE2DF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C986C7EA-B528-A349-B713-1368B87C9942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CA96BE2E-4643-8F4A-BD70-8050380FC8A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AC1D13F3-4F17-F040-95AC-7B1C93D2DDBD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99FC444-051A-C24A-81D2-E53B9B3684A8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7C116388-3867-0444-9666-B1DF2762017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2A585EEA-E6FE-AC48-B18A-2EA986D8CB1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F60C219F-00E1-6E48-AA5D-9566D5067358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C48839D-1DFD-4240-8B6B-842577C4EBF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7E76A59D-C994-A045-9721-E249EDB25FE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80734B7B-C46C-1A40-87E6-03DECEBBF47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07451D0-DEDA-5140-8527-38AAF24BA582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663B8F26-4EA1-7F4E-8838-E3690658A06C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A66D8354-F6FE-6E42-9F1A-4287C2AD6FD9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0B8EFD63-1C63-1F4D-B009-090D684969E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B4B8B7E0-3ADB-1446-B4DB-83240188C344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2D48D316-F305-7342-AF05-CEF984A1FB59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28710DC3-D3C8-144C-8415-5AB49E1EA4A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0FF3A2DF-7059-0148-A3A5-0FA002BE923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65B68AB1-DC8B-2640-8DC3-0AF12A18B45B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78ABC17F-3086-654C-B4AC-91BEA70F1476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6051EFED-BCD5-1342-B87B-4E78F8D2ED1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5A3ABC4D-EC82-BD46-B998-F2F518E73B64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F8326B68-4508-E74F-9CAF-3464989E3436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F1C038AC-8DC0-5149-A561-6663290C0054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F3948A8F-1403-5D41-9B26-872FA022B10F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65BE4977-BBA3-EE49-90C4-CEC608C73ED2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DFA37F1-B401-D648-92EC-DB285775C2DC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3885C2E0-7529-9E41-9B55-0F7E6166005D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889C6A55-9152-3A4D-8782-912FE9CC1B4C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F70888D9-ACEB-9A43-B34B-23B9B6E989BA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FD32A444-164A-8B4F-9A15-18AED18005E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7EB8EEB6-5BF9-254E-A578-8BBAE9BC481D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675072EC-DF29-BB41-90D1-51770112CCBE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451F2BD2-FFE4-9847-9E6E-8302BAF6E6E6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15A5F0F0-803A-0340-AAF4-3CA858F3475E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265F014F-93E4-2A44-933D-730D7BC12F5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21A4555A-F114-A446-8DBE-80EB8CD3960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5173D79C-8196-3E4B-AD9D-052B3ACA4110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A90F2B85-7581-2F4B-8DBB-5DA4D2FCE2CE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7921AC01-0BFE-4142-AF26-6953F4F2CA82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959086B6-E376-794F-8594-C1DB62F342C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C9CE608A-F926-A74A-96D6-3FC9D1445C2A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281EEF5C-11EB-E34A-A9BC-FC60B67C7748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3BA56B76-B77A-3B44-9476-07E6C2DC9B06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291FBA0-E3DD-0848-9137-D337CC834597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CC54269C-EE89-E04E-927D-97D94CAB2EC3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4" name="Picture 133">
            <a:extLst>
              <a:ext uri="{FF2B5EF4-FFF2-40B4-BE49-F238E27FC236}">
                <a16:creationId xmlns:a16="http://schemas.microsoft.com/office/drawing/2014/main" id="{6FADFAE7-7AE3-B940-9CCC-62A597DF77F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AD65C42F-6C04-FC41-82C6-A840E6B198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34364"/>
          <a:stretch/>
        </p:blipFill>
        <p:spPr>
          <a:xfrm>
            <a:off x="10995202" y="717780"/>
            <a:ext cx="1084735" cy="401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2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lvl="1"/>
            <a:r>
              <a:rPr lang="en-US" dirty="0"/>
              <a:t>Allele specific expression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Exome capture</a:t>
            </a:r>
          </a:p>
          <a:p>
            <a:pPr lvl="1"/>
            <a:r>
              <a:rPr lang="en-US" dirty="0"/>
              <a:t>Requires an annotated transcriptome, preferably genome</a:t>
            </a:r>
          </a:p>
          <a:p>
            <a:pPr lvl="1"/>
            <a:r>
              <a:rPr lang="en-US" dirty="0"/>
              <a:t>Requires synthesized probes</a:t>
            </a:r>
          </a:p>
        </p:txBody>
      </p: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02A2C68F-F02A-674F-9B11-60441EEF2935}"/>
              </a:ext>
            </a:extLst>
          </p:cNvPr>
          <p:cNvGrpSpPr/>
          <p:nvPr/>
        </p:nvGrpSpPr>
        <p:grpSpPr>
          <a:xfrm>
            <a:off x="7344828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86" name="Rounded Rectangle 385">
              <a:extLst>
                <a:ext uri="{FF2B5EF4-FFF2-40B4-BE49-F238E27FC236}">
                  <a16:creationId xmlns:a16="http://schemas.microsoft.com/office/drawing/2014/main" id="{704F18B2-D85A-F74F-B648-84970BD505D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87" name="Rounded Rectangle 386">
              <a:extLst>
                <a:ext uri="{FF2B5EF4-FFF2-40B4-BE49-F238E27FC236}">
                  <a16:creationId xmlns:a16="http://schemas.microsoft.com/office/drawing/2014/main" id="{5F47414C-52FE-7546-8095-4050E64C3D24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545C0D87-2CFC-874D-AD26-6D0926F3BD8F}"/>
              </a:ext>
            </a:extLst>
          </p:cNvPr>
          <p:cNvGrpSpPr/>
          <p:nvPr/>
        </p:nvGrpSpPr>
        <p:grpSpPr>
          <a:xfrm>
            <a:off x="7551660" y="3317713"/>
            <a:ext cx="1036320" cy="360360"/>
            <a:chOff x="1202570" y="652924"/>
            <a:chExt cx="6858000" cy="270270"/>
          </a:xfrm>
          <a:solidFill>
            <a:schemeClr val="accent2"/>
          </a:solidFill>
        </p:grpSpPr>
        <p:sp>
          <p:nvSpPr>
            <p:cNvPr id="389" name="Rounded Rectangle 388">
              <a:extLst>
                <a:ext uri="{FF2B5EF4-FFF2-40B4-BE49-F238E27FC236}">
                  <a16:creationId xmlns:a16="http://schemas.microsoft.com/office/drawing/2014/main" id="{9FE02FEB-11DA-014E-912C-ABA365C253E2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0" name="Rounded Rectangle 389">
              <a:extLst>
                <a:ext uri="{FF2B5EF4-FFF2-40B4-BE49-F238E27FC236}">
                  <a16:creationId xmlns:a16="http://schemas.microsoft.com/office/drawing/2014/main" id="{0C211C36-2381-994D-B697-D5431C236A57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2BBA99E7-63BA-9247-AAF7-A82DDF3DC441}"/>
              </a:ext>
            </a:extLst>
          </p:cNvPr>
          <p:cNvGrpSpPr/>
          <p:nvPr/>
        </p:nvGrpSpPr>
        <p:grpSpPr>
          <a:xfrm>
            <a:off x="8593890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92" name="Rounded Rectangle 391">
              <a:extLst>
                <a:ext uri="{FF2B5EF4-FFF2-40B4-BE49-F238E27FC236}">
                  <a16:creationId xmlns:a16="http://schemas.microsoft.com/office/drawing/2014/main" id="{DAE8E9BD-83FE-7646-9161-A4F1D29D37AD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3" name="Rounded Rectangle 392">
              <a:extLst>
                <a:ext uri="{FF2B5EF4-FFF2-40B4-BE49-F238E27FC236}">
                  <a16:creationId xmlns:a16="http://schemas.microsoft.com/office/drawing/2014/main" id="{D234479E-601C-6F47-AD04-FFC4358FF4A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8F6F1947-3F7A-5C49-9467-B43901805942}"/>
              </a:ext>
            </a:extLst>
          </p:cNvPr>
          <p:cNvGrpSpPr/>
          <p:nvPr/>
        </p:nvGrpSpPr>
        <p:grpSpPr>
          <a:xfrm>
            <a:off x="8798479" y="3317713"/>
            <a:ext cx="204589" cy="360360"/>
            <a:chOff x="1202570" y="652924"/>
            <a:chExt cx="6858000" cy="270270"/>
          </a:xfrm>
          <a:solidFill>
            <a:srgbClr val="C54C3A"/>
          </a:solidFill>
        </p:grpSpPr>
        <p:sp>
          <p:nvSpPr>
            <p:cNvPr id="395" name="Rounded Rectangle 394">
              <a:extLst>
                <a:ext uri="{FF2B5EF4-FFF2-40B4-BE49-F238E27FC236}">
                  <a16:creationId xmlns:a16="http://schemas.microsoft.com/office/drawing/2014/main" id="{8723194B-31D3-8D4E-AA23-7D148A99473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6" name="Rounded Rectangle 395">
              <a:extLst>
                <a:ext uri="{FF2B5EF4-FFF2-40B4-BE49-F238E27FC236}">
                  <a16:creationId xmlns:a16="http://schemas.microsoft.com/office/drawing/2014/main" id="{61EE824D-F9FC-4143-B312-A6482C66D7F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E675810-B6CE-554C-B657-D7790F7515E8}"/>
              </a:ext>
            </a:extLst>
          </p:cNvPr>
          <p:cNvGrpSpPr/>
          <p:nvPr/>
        </p:nvGrpSpPr>
        <p:grpSpPr>
          <a:xfrm>
            <a:off x="7356730" y="2992673"/>
            <a:ext cx="1619673" cy="180307"/>
            <a:chOff x="5517547" y="2244505"/>
            <a:chExt cx="1214755" cy="135230"/>
          </a:xfrm>
        </p:grpSpPr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05CFD83D-20ED-8A49-9C66-AA94A0CCDC95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501760D5-454A-8A46-8E4F-7181054B21EA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EF78D4B2-1489-3742-9965-1E84A1D26D89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9619DBC5-DE02-0945-B4D1-39BC1B2E87E4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AD1D7720-34FD-8446-9B82-C838BD163C3C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2AD76F91-4949-274C-92FE-0106BD0EE60B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EC371B3D-44E3-D24C-9004-42D4EDCF1CF2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798B46A5-1128-7F40-9C5C-A2ACC0595A18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15FD7140-8C7A-9745-85DD-3C2D73D401A7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90A90D22-368D-DD46-B121-D0DD81CF9765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4C018B15-D7C5-CF47-9C59-03A94C2D0403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FAAA84B-A2B9-EC40-A997-3C7A3E9AA9B2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5C9A8935-9CE6-644E-9F82-DCF063AB0905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3EF54C20-603B-8C4F-AD22-1840610EA605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076D73A4-5613-B043-9FAC-51A6EC0DBB94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AAEAF68A-A5C4-9142-8085-FE9428F5DE49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F424F7B5-EA1C-DF4C-A58E-9C9570A71F6D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4937212F-2615-F942-9852-44C7CA1D4AAC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7DEBC45E-592E-7B46-BE0E-000B8DD1151B}"/>
              </a:ext>
            </a:extLst>
          </p:cNvPr>
          <p:cNvGrpSpPr/>
          <p:nvPr/>
        </p:nvGrpSpPr>
        <p:grpSpPr>
          <a:xfrm>
            <a:off x="7324197" y="3822805"/>
            <a:ext cx="1619673" cy="180307"/>
            <a:chOff x="5517547" y="2244505"/>
            <a:chExt cx="1214755" cy="135230"/>
          </a:xfrm>
        </p:grpSpPr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39A28428-EED1-8744-A579-E53BD60CF0C9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D0FDFD80-1289-534C-9EFC-40E380D3A316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BB584086-9499-7342-BD0D-8EB3E91431DE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0B087221-605D-E146-BFC3-001B23DF2995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3A2E1273-999B-594F-B729-D198C40B3970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C2D428ED-596F-0249-8E80-EEA9EA1D10F0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D008C5F-092E-FA44-B78F-3269927DE1D0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1B4A44E5-8A6C-264F-8BAA-671B66E7E39F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5ADD7BF6-29F5-4340-97FA-8C2F57D3C306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A247A509-56A4-634B-B806-0EC02131ABAB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937E187C-D07E-0047-BB25-A9D59F3A183B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AEBF0A47-D9FB-2A4E-9984-8ECBF97320C8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01A09A18-D404-B94B-9D1C-31C9443776F0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1A7AA21F-4837-2D4C-B858-7CA7309E156D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8A8717D8-2CCC-AE4F-9445-99B045BBB981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360D97DA-37F1-D74F-99B9-A6F84AFEE4B2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29723E82-C872-4440-BF02-02233A1D9C3E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12B83FFB-DC39-4545-8387-58C00C9809A6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83F7A09-3A78-D848-9ED7-65D4E35601B6}"/>
              </a:ext>
            </a:extLst>
          </p:cNvPr>
          <p:cNvGrpSpPr/>
          <p:nvPr/>
        </p:nvGrpSpPr>
        <p:grpSpPr>
          <a:xfrm>
            <a:off x="6424232" y="5181288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1971D8DF-6267-EA4D-AC77-F7B08A33A702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73099B81-A9AC-984A-87E0-F2386FB4B05B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1FF2F70-D58E-0747-BC1D-D253F0D4061A}"/>
              </a:ext>
            </a:extLst>
          </p:cNvPr>
          <p:cNvGrpSpPr/>
          <p:nvPr/>
        </p:nvGrpSpPr>
        <p:grpSpPr>
          <a:xfrm>
            <a:off x="6424231" y="5181288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7961F43A-987A-F641-A565-BD344E14CDA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F3E17F42-071F-B94A-8B1A-0E952E37AA73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9F80B1B4-991E-4D4C-8C86-EAB4A647CAFF}"/>
              </a:ext>
            </a:extLst>
          </p:cNvPr>
          <p:cNvCxnSpPr>
            <a:cxnSpLocks/>
          </p:cNvCxnSpPr>
          <p:nvPr/>
        </p:nvCxnSpPr>
        <p:spPr>
          <a:xfrm>
            <a:off x="6499255" y="5171908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E6341B8F-64DE-4649-9D3E-DA098B345D90}"/>
              </a:ext>
            </a:extLst>
          </p:cNvPr>
          <p:cNvCxnSpPr/>
          <p:nvPr/>
        </p:nvCxnSpPr>
        <p:spPr>
          <a:xfrm>
            <a:off x="6501339" y="5496948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8E6DC5DF-8F34-5249-AEDC-20E01AEFB6AF}"/>
              </a:ext>
            </a:extLst>
          </p:cNvPr>
          <p:cNvCxnSpPr>
            <a:cxnSpLocks/>
          </p:cNvCxnSpPr>
          <p:nvPr/>
        </p:nvCxnSpPr>
        <p:spPr>
          <a:xfrm>
            <a:off x="6638955" y="5171908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4FCA5E1B-5043-E144-84C9-37F78F486F13}"/>
              </a:ext>
            </a:extLst>
          </p:cNvPr>
          <p:cNvCxnSpPr/>
          <p:nvPr/>
        </p:nvCxnSpPr>
        <p:spPr>
          <a:xfrm>
            <a:off x="6641039" y="5496948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434E8678-3E1B-7E4B-9DC6-CD18978D2925}"/>
              </a:ext>
            </a:extLst>
          </p:cNvPr>
          <p:cNvCxnSpPr>
            <a:cxnSpLocks/>
          </p:cNvCxnSpPr>
          <p:nvPr/>
        </p:nvCxnSpPr>
        <p:spPr>
          <a:xfrm>
            <a:off x="6572720" y="5171908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5EBA9F9C-2F44-EF4C-B1D8-A073C157A85A}"/>
              </a:ext>
            </a:extLst>
          </p:cNvPr>
          <p:cNvCxnSpPr/>
          <p:nvPr/>
        </p:nvCxnSpPr>
        <p:spPr>
          <a:xfrm>
            <a:off x="6574804" y="5496948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BBDC6B86-CDDF-BF41-9CAD-154AE6FA36EA}"/>
              </a:ext>
            </a:extLst>
          </p:cNvPr>
          <p:cNvCxnSpPr>
            <a:cxnSpLocks/>
          </p:cNvCxnSpPr>
          <p:nvPr/>
        </p:nvCxnSpPr>
        <p:spPr>
          <a:xfrm>
            <a:off x="6771687" y="5171908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354663BC-F402-C342-8D73-2A268606A0A1}"/>
              </a:ext>
            </a:extLst>
          </p:cNvPr>
          <p:cNvCxnSpPr/>
          <p:nvPr/>
        </p:nvCxnSpPr>
        <p:spPr>
          <a:xfrm>
            <a:off x="6773771" y="5496948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4380C2-F4F4-D448-B30D-2042B08087A6}"/>
              </a:ext>
            </a:extLst>
          </p:cNvPr>
          <p:cNvGrpSpPr/>
          <p:nvPr/>
        </p:nvGrpSpPr>
        <p:grpSpPr>
          <a:xfrm>
            <a:off x="6413350" y="4580867"/>
            <a:ext cx="540165" cy="555271"/>
            <a:chOff x="4810012" y="3435650"/>
            <a:chExt cx="405124" cy="416453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B31C264-F97B-3845-8C81-FAE6A88D1D87}"/>
                </a:ext>
              </a:extLst>
            </p:cNvPr>
            <p:cNvCxnSpPr/>
            <p:nvPr/>
          </p:nvCxnSpPr>
          <p:spPr>
            <a:xfrm>
              <a:off x="4812934" y="372510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9B25DE2-C90C-1C43-B357-F0D8EEAD1313}"/>
                </a:ext>
              </a:extLst>
            </p:cNvPr>
            <p:cNvCxnSpPr/>
            <p:nvPr/>
          </p:nvCxnSpPr>
          <p:spPr>
            <a:xfrm>
              <a:off x="4836418" y="375685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B6C297AB-40E3-0B42-8FE1-47DB977EB822}"/>
                </a:ext>
              </a:extLst>
            </p:cNvPr>
            <p:cNvCxnSpPr/>
            <p:nvPr/>
          </p:nvCxnSpPr>
          <p:spPr>
            <a:xfrm>
              <a:off x="4811252" y="385210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E0DF461-E268-064C-8983-0824E4C5CFD5}"/>
                </a:ext>
              </a:extLst>
            </p:cNvPr>
            <p:cNvCxnSpPr/>
            <p:nvPr/>
          </p:nvCxnSpPr>
          <p:spPr>
            <a:xfrm>
              <a:off x="4811252" y="378791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BC5F916C-F78D-4740-AEA0-3D6D2F44A230}"/>
                </a:ext>
              </a:extLst>
            </p:cNvPr>
            <p:cNvCxnSpPr/>
            <p:nvPr/>
          </p:nvCxnSpPr>
          <p:spPr>
            <a:xfrm>
              <a:off x="4836418" y="382035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498109F6-09E1-4A44-91B2-89F84EDF8815}"/>
                </a:ext>
              </a:extLst>
            </p:cNvPr>
            <p:cNvCxnSpPr/>
            <p:nvPr/>
          </p:nvCxnSpPr>
          <p:spPr>
            <a:xfrm>
              <a:off x="5008772" y="372408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5A5B7BA-B777-7940-AB9C-424173C1BD69}"/>
                </a:ext>
              </a:extLst>
            </p:cNvPr>
            <p:cNvCxnSpPr/>
            <p:nvPr/>
          </p:nvCxnSpPr>
          <p:spPr>
            <a:xfrm>
              <a:off x="5032256" y="375583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8587701-5993-5D4A-B9A5-D614E6624852}"/>
                </a:ext>
              </a:extLst>
            </p:cNvPr>
            <p:cNvCxnSpPr/>
            <p:nvPr/>
          </p:nvCxnSpPr>
          <p:spPr>
            <a:xfrm>
              <a:off x="5007090" y="385108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602EBDDF-44BF-864C-8573-A3F4E770E8CE}"/>
                </a:ext>
              </a:extLst>
            </p:cNvPr>
            <p:cNvCxnSpPr/>
            <p:nvPr/>
          </p:nvCxnSpPr>
          <p:spPr>
            <a:xfrm>
              <a:off x="5007090" y="378689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2220E6B5-3C58-3542-80E9-F85D35C91B13}"/>
                </a:ext>
              </a:extLst>
            </p:cNvPr>
            <p:cNvCxnSpPr/>
            <p:nvPr/>
          </p:nvCxnSpPr>
          <p:spPr>
            <a:xfrm>
              <a:off x="5032256" y="381933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BCDCDCFC-95BF-124E-AB5E-645908341EC0}"/>
                </a:ext>
              </a:extLst>
            </p:cNvPr>
            <p:cNvCxnSpPr/>
            <p:nvPr/>
          </p:nvCxnSpPr>
          <p:spPr>
            <a:xfrm>
              <a:off x="4811694" y="356094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5BE6C1D4-A174-074C-87B2-1CE75FCE2A00}"/>
                </a:ext>
              </a:extLst>
            </p:cNvPr>
            <p:cNvCxnSpPr/>
            <p:nvPr/>
          </p:nvCxnSpPr>
          <p:spPr>
            <a:xfrm>
              <a:off x="4835178" y="359269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BB610F6-4918-CA43-9BDE-3ABB7434154E}"/>
                </a:ext>
              </a:extLst>
            </p:cNvPr>
            <p:cNvCxnSpPr/>
            <p:nvPr/>
          </p:nvCxnSpPr>
          <p:spPr>
            <a:xfrm>
              <a:off x="4810012" y="368794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42736ADC-FB75-8A4C-B1C5-DB9DAB641CE1}"/>
                </a:ext>
              </a:extLst>
            </p:cNvPr>
            <p:cNvCxnSpPr/>
            <p:nvPr/>
          </p:nvCxnSpPr>
          <p:spPr>
            <a:xfrm>
              <a:off x="4810012" y="362376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7EFED65-00AD-454F-B3FE-F73991B624C7}"/>
                </a:ext>
              </a:extLst>
            </p:cNvPr>
            <p:cNvCxnSpPr/>
            <p:nvPr/>
          </p:nvCxnSpPr>
          <p:spPr>
            <a:xfrm>
              <a:off x="4835178" y="365619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9934F31D-4CC6-0B4D-B30A-11BB0CBE7A27}"/>
                </a:ext>
              </a:extLst>
            </p:cNvPr>
            <p:cNvCxnSpPr/>
            <p:nvPr/>
          </p:nvCxnSpPr>
          <p:spPr>
            <a:xfrm>
              <a:off x="5007532" y="355992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4A6CAD86-F8FA-E044-9F96-7884AB6ED19C}"/>
                </a:ext>
              </a:extLst>
            </p:cNvPr>
            <p:cNvCxnSpPr/>
            <p:nvPr/>
          </p:nvCxnSpPr>
          <p:spPr>
            <a:xfrm>
              <a:off x="5031016" y="359167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CC359938-FF6B-8349-99D3-7831C3288AD8}"/>
                </a:ext>
              </a:extLst>
            </p:cNvPr>
            <p:cNvCxnSpPr/>
            <p:nvPr/>
          </p:nvCxnSpPr>
          <p:spPr>
            <a:xfrm>
              <a:off x="5005850" y="368692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26AE1881-018D-AD4F-B042-2C9376432039}"/>
                </a:ext>
              </a:extLst>
            </p:cNvPr>
            <p:cNvCxnSpPr/>
            <p:nvPr/>
          </p:nvCxnSpPr>
          <p:spPr>
            <a:xfrm>
              <a:off x="5005850" y="362274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D63360FE-C866-7C4F-B96B-BAA4D242B7D0}"/>
                </a:ext>
              </a:extLst>
            </p:cNvPr>
            <p:cNvCxnSpPr/>
            <p:nvPr/>
          </p:nvCxnSpPr>
          <p:spPr>
            <a:xfrm>
              <a:off x="5031016" y="365517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9A17CB15-1249-934D-8769-082F8499280C}"/>
                </a:ext>
              </a:extLst>
            </p:cNvPr>
            <p:cNvCxnSpPr/>
            <p:nvPr/>
          </p:nvCxnSpPr>
          <p:spPr>
            <a:xfrm>
              <a:off x="4812054" y="343666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4BB71965-4535-FB4E-8C8F-78E9387783AB}"/>
                </a:ext>
              </a:extLst>
            </p:cNvPr>
            <p:cNvCxnSpPr/>
            <p:nvPr/>
          </p:nvCxnSpPr>
          <p:spPr>
            <a:xfrm>
              <a:off x="4835538" y="346841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29C91BC6-0933-4F48-B0AB-7663C87108CD}"/>
                </a:ext>
              </a:extLst>
            </p:cNvPr>
            <p:cNvCxnSpPr/>
            <p:nvPr/>
          </p:nvCxnSpPr>
          <p:spPr>
            <a:xfrm>
              <a:off x="4810372" y="356366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17755072-6814-164C-A8E5-441DBF444E8C}"/>
                </a:ext>
              </a:extLst>
            </p:cNvPr>
            <p:cNvCxnSpPr/>
            <p:nvPr/>
          </p:nvCxnSpPr>
          <p:spPr>
            <a:xfrm>
              <a:off x="4810372" y="349948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9F3DD5D-F475-144F-B65E-FEE2A8B1C80A}"/>
                </a:ext>
              </a:extLst>
            </p:cNvPr>
            <p:cNvCxnSpPr/>
            <p:nvPr/>
          </p:nvCxnSpPr>
          <p:spPr>
            <a:xfrm>
              <a:off x="4835538" y="353191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5335D13-3F37-BE48-9CE6-1B22DBEED23E}"/>
                </a:ext>
              </a:extLst>
            </p:cNvPr>
            <p:cNvCxnSpPr/>
            <p:nvPr/>
          </p:nvCxnSpPr>
          <p:spPr>
            <a:xfrm>
              <a:off x="5007892" y="343565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E252E926-75EA-5347-92F7-15735C7D127F}"/>
                </a:ext>
              </a:extLst>
            </p:cNvPr>
            <p:cNvCxnSpPr/>
            <p:nvPr/>
          </p:nvCxnSpPr>
          <p:spPr>
            <a:xfrm>
              <a:off x="5031376" y="346740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AF4B6CEE-B662-CB49-85F4-359072C2A86E}"/>
                </a:ext>
              </a:extLst>
            </p:cNvPr>
            <p:cNvCxnSpPr/>
            <p:nvPr/>
          </p:nvCxnSpPr>
          <p:spPr>
            <a:xfrm>
              <a:off x="5006210" y="356265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F8409676-A157-CC47-AC0A-EE0652004B39}"/>
                </a:ext>
              </a:extLst>
            </p:cNvPr>
            <p:cNvCxnSpPr/>
            <p:nvPr/>
          </p:nvCxnSpPr>
          <p:spPr>
            <a:xfrm>
              <a:off x="5006210" y="349846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F32381C8-02AB-B642-95CB-7C0BBC2C9718}"/>
                </a:ext>
              </a:extLst>
            </p:cNvPr>
            <p:cNvCxnSpPr/>
            <p:nvPr/>
          </p:nvCxnSpPr>
          <p:spPr>
            <a:xfrm>
              <a:off x="5031376" y="353090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B2514BB0-1924-F946-8413-79F5730C2A12}"/>
              </a:ext>
            </a:extLst>
          </p:cNvPr>
          <p:cNvGrpSpPr/>
          <p:nvPr/>
        </p:nvGrpSpPr>
        <p:grpSpPr>
          <a:xfrm>
            <a:off x="6415003" y="5795834"/>
            <a:ext cx="540165" cy="555271"/>
            <a:chOff x="4810012" y="3435650"/>
            <a:chExt cx="405124" cy="416453"/>
          </a:xfrm>
        </p:grpSpPr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6C9BEE4E-CF7F-794D-B49B-D5FBE5E8517E}"/>
                </a:ext>
              </a:extLst>
            </p:cNvPr>
            <p:cNvCxnSpPr/>
            <p:nvPr/>
          </p:nvCxnSpPr>
          <p:spPr>
            <a:xfrm>
              <a:off x="4812934" y="372510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E8F81686-8F29-654C-9140-E96B2FA99B76}"/>
                </a:ext>
              </a:extLst>
            </p:cNvPr>
            <p:cNvCxnSpPr/>
            <p:nvPr/>
          </p:nvCxnSpPr>
          <p:spPr>
            <a:xfrm>
              <a:off x="4836418" y="375685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73AEBCEB-4512-CD4C-B0B5-FDBCB112A8DC}"/>
                </a:ext>
              </a:extLst>
            </p:cNvPr>
            <p:cNvCxnSpPr/>
            <p:nvPr/>
          </p:nvCxnSpPr>
          <p:spPr>
            <a:xfrm>
              <a:off x="4811252" y="385210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74147222-D7EC-7F43-A880-7FFE37E5AF1A}"/>
                </a:ext>
              </a:extLst>
            </p:cNvPr>
            <p:cNvCxnSpPr/>
            <p:nvPr/>
          </p:nvCxnSpPr>
          <p:spPr>
            <a:xfrm>
              <a:off x="4811252" y="378791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A1138B33-3D2B-3342-9457-B11AC1A5C11E}"/>
                </a:ext>
              </a:extLst>
            </p:cNvPr>
            <p:cNvCxnSpPr/>
            <p:nvPr/>
          </p:nvCxnSpPr>
          <p:spPr>
            <a:xfrm>
              <a:off x="4836418" y="382035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4F8F7843-87A0-BD48-8CB8-549F4D71C864}"/>
                </a:ext>
              </a:extLst>
            </p:cNvPr>
            <p:cNvCxnSpPr/>
            <p:nvPr/>
          </p:nvCxnSpPr>
          <p:spPr>
            <a:xfrm>
              <a:off x="5008772" y="372408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E43D168C-2106-B843-AB93-BF3085A95977}"/>
                </a:ext>
              </a:extLst>
            </p:cNvPr>
            <p:cNvCxnSpPr/>
            <p:nvPr/>
          </p:nvCxnSpPr>
          <p:spPr>
            <a:xfrm>
              <a:off x="5032256" y="375583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495E21F5-B08E-DD43-BEC1-9F93D663C45A}"/>
                </a:ext>
              </a:extLst>
            </p:cNvPr>
            <p:cNvCxnSpPr/>
            <p:nvPr/>
          </p:nvCxnSpPr>
          <p:spPr>
            <a:xfrm>
              <a:off x="5007090" y="385108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113BA8AC-6228-6646-8BE7-577AC4E1DA96}"/>
                </a:ext>
              </a:extLst>
            </p:cNvPr>
            <p:cNvCxnSpPr/>
            <p:nvPr/>
          </p:nvCxnSpPr>
          <p:spPr>
            <a:xfrm>
              <a:off x="5007090" y="378689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2DE0F109-282B-EB45-88DB-E4CC53A82281}"/>
                </a:ext>
              </a:extLst>
            </p:cNvPr>
            <p:cNvCxnSpPr/>
            <p:nvPr/>
          </p:nvCxnSpPr>
          <p:spPr>
            <a:xfrm>
              <a:off x="5032256" y="381933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0156A2F8-ED32-5944-9AF1-0AA5D014B2EC}"/>
                </a:ext>
              </a:extLst>
            </p:cNvPr>
            <p:cNvCxnSpPr/>
            <p:nvPr/>
          </p:nvCxnSpPr>
          <p:spPr>
            <a:xfrm>
              <a:off x="4811694" y="356094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05BD7FB-42DA-4B40-85F2-0ABAA2C38417}"/>
                </a:ext>
              </a:extLst>
            </p:cNvPr>
            <p:cNvCxnSpPr/>
            <p:nvPr/>
          </p:nvCxnSpPr>
          <p:spPr>
            <a:xfrm>
              <a:off x="4835178" y="359269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C6C7A7A0-8D18-5444-9B9A-3181AE0D5242}"/>
                </a:ext>
              </a:extLst>
            </p:cNvPr>
            <p:cNvCxnSpPr/>
            <p:nvPr/>
          </p:nvCxnSpPr>
          <p:spPr>
            <a:xfrm>
              <a:off x="4810012" y="368794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7C5982AD-4A7C-F54C-A394-BA87C9293B79}"/>
                </a:ext>
              </a:extLst>
            </p:cNvPr>
            <p:cNvCxnSpPr/>
            <p:nvPr/>
          </p:nvCxnSpPr>
          <p:spPr>
            <a:xfrm>
              <a:off x="4810012" y="362376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6A24EF03-9A5B-CC4C-972E-6F5D588D99FE}"/>
                </a:ext>
              </a:extLst>
            </p:cNvPr>
            <p:cNvCxnSpPr/>
            <p:nvPr/>
          </p:nvCxnSpPr>
          <p:spPr>
            <a:xfrm>
              <a:off x="4835178" y="365619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6E0C5B3A-06AA-2741-BC52-FCC449EC7E17}"/>
                </a:ext>
              </a:extLst>
            </p:cNvPr>
            <p:cNvCxnSpPr/>
            <p:nvPr/>
          </p:nvCxnSpPr>
          <p:spPr>
            <a:xfrm>
              <a:off x="5007532" y="355992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76E8C96F-81A4-6546-9984-BF9E11973A02}"/>
                </a:ext>
              </a:extLst>
            </p:cNvPr>
            <p:cNvCxnSpPr/>
            <p:nvPr/>
          </p:nvCxnSpPr>
          <p:spPr>
            <a:xfrm>
              <a:off x="5031016" y="359167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5E1CB5C6-FD57-C54F-B3DD-4AA6D1D02F6F}"/>
                </a:ext>
              </a:extLst>
            </p:cNvPr>
            <p:cNvCxnSpPr/>
            <p:nvPr/>
          </p:nvCxnSpPr>
          <p:spPr>
            <a:xfrm>
              <a:off x="5005850" y="368692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A6546A8B-9101-C947-BBA8-17942B248C74}"/>
                </a:ext>
              </a:extLst>
            </p:cNvPr>
            <p:cNvCxnSpPr/>
            <p:nvPr/>
          </p:nvCxnSpPr>
          <p:spPr>
            <a:xfrm>
              <a:off x="5005850" y="362274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6118D8AD-DF2D-A24D-8A6A-39D054FA4BBD}"/>
                </a:ext>
              </a:extLst>
            </p:cNvPr>
            <p:cNvCxnSpPr/>
            <p:nvPr/>
          </p:nvCxnSpPr>
          <p:spPr>
            <a:xfrm>
              <a:off x="5031016" y="365517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8A0F4593-CEC0-D149-9406-06C5562FF86A}"/>
                </a:ext>
              </a:extLst>
            </p:cNvPr>
            <p:cNvCxnSpPr/>
            <p:nvPr/>
          </p:nvCxnSpPr>
          <p:spPr>
            <a:xfrm>
              <a:off x="4812054" y="343666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1A088EA-FD7F-4B4B-92D8-66C2E15329E9}"/>
                </a:ext>
              </a:extLst>
            </p:cNvPr>
            <p:cNvCxnSpPr/>
            <p:nvPr/>
          </p:nvCxnSpPr>
          <p:spPr>
            <a:xfrm>
              <a:off x="4835538" y="346841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F09A37E6-D986-4147-AD37-C71A896D52D7}"/>
                </a:ext>
              </a:extLst>
            </p:cNvPr>
            <p:cNvCxnSpPr/>
            <p:nvPr/>
          </p:nvCxnSpPr>
          <p:spPr>
            <a:xfrm>
              <a:off x="4810372" y="356366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CB015166-8211-9D4E-B8E5-A6000DE9FA1E}"/>
                </a:ext>
              </a:extLst>
            </p:cNvPr>
            <p:cNvCxnSpPr/>
            <p:nvPr/>
          </p:nvCxnSpPr>
          <p:spPr>
            <a:xfrm>
              <a:off x="4810372" y="349948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757A0F40-ABC2-254A-9700-B61893DB30B8}"/>
                </a:ext>
              </a:extLst>
            </p:cNvPr>
            <p:cNvCxnSpPr/>
            <p:nvPr/>
          </p:nvCxnSpPr>
          <p:spPr>
            <a:xfrm>
              <a:off x="4835538" y="353191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58A1FD04-6831-944B-8E8D-E7BD90D86A97}"/>
                </a:ext>
              </a:extLst>
            </p:cNvPr>
            <p:cNvCxnSpPr/>
            <p:nvPr/>
          </p:nvCxnSpPr>
          <p:spPr>
            <a:xfrm>
              <a:off x="5007892" y="343565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1FAECBE6-E90A-4D4F-AEF3-0A199EB7BFF1}"/>
                </a:ext>
              </a:extLst>
            </p:cNvPr>
            <p:cNvCxnSpPr/>
            <p:nvPr/>
          </p:nvCxnSpPr>
          <p:spPr>
            <a:xfrm>
              <a:off x="5031376" y="346740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C71E6036-2BAB-794A-AAD2-00A66ECF8AF9}"/>
                </a:ext>
              </a:extLst>
            </p:cNvPr>
            <p:cNvCxnSpPr/>
            <p:nvPr/>
          </p:nvCxnSpPr>
          <p:spPr>
            <a:xfrm>
              <a:off x="5006210" y="356265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7CC76425-E223-6F44-9897-54791EF09A7C}"/>
                </a:ext>
              </a:extLst>
            </p:cNvPr>
            <p:cNvCxnSpPr/>
            <p:nvPr/>
          </p:nvCxnSpPr>
          <p:spPr>
            <a:xfrm>
              <a:off x="5006210" y="349846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40383865-1FE8-BD4F-9B0F-6E46ED80C199}"/>
                </a:ext>
              </a:extLst>
            </p:cNvPr>
            <p:cNvCxnSpPr/>
            <p:nvPr/>
          </p:nvCxnSpPr>
          <p:spPr>
            <a:xfrm>
              <a:off x="5031376" y="353090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EF24A1-FDEC-614C-8EAA-FCC86A389CDA}"/>
              </a:ext>
            </a:extLst>
          </p:cNvPr>
          <p:cNvGrpSpPr/>
          <p:nvPr/>
        </p:nvGrpSpPr>
        <p:grpSpPr>
          <a:xfrm>
            <a:off x="7199571" y="5012889"/>
            <a:ext cx="2810404" cy="56625"/>
            <a:chOff x="5399678" y="3759666"/>
            <a:chExt cx="2107803" cy="42469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F225F91D-4182-3047-9729-CBC07B4605EF}"/>
                </a:ext>
              </a:extLst>
            </p:cNvPr>
            <p:cNvCxnSpPr/>
            <p:nvPr/>
          </p:nvCxnSpPr>
          <p:spPr>
            <a:xfrm>
              <a:off x="7324601" y="379657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02A66F8C-5BF1-2E4B-B352-8B29CA6E39BD}"/>
                </a:ext>
              </a:extLst>
            </p:cNvPr>
            <p:cNvCxnSpPr/>
            <p:nvPr/>
          </p:nvCxnSpPr>
          <p:spPr>
            <a:xfrm>
              <a:off x="7217929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F7F32DD4-9699-DA4E-9A12-0BE78E3A5E5F}"/>
                </a:ext>
              </a:extLst>
            </p:cNvPr>
            <p:cNvCxnSpPr/>
            <p:nvPr/>
          </p:nvCxnSpPr>
          <p:spPr>
            <a:xfrm>
              <a:off x="6717459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60304B3F-06AA-8047-84D0-862734B6C705}"/>
                </a:ext>
              </a:extLst>
            </p:cNvPr>
            <p:cNvCxnSpPr/>
            <p:nvPr/>
          </p:nvCxnSpPr>
          <p:spPr>
            <a:xfrm>
              <a:off x="6973491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3E21C0E6-D1D4-0842-B574-A7A29C0D20EC}"/>
                </a:ext>
              </a:extLst>
            </p:cNvPr>
            <p:cNvCxnSpPr/>
            <p:nvPr/>
          </p:nvCxnSpPr>
          <p:spPr>
            <a:xfrm>
              <a:off x="6571792" y="379657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8B5D1F1-2B79-F041-B53E-D24891C4C48C}"/>
                </a:ext>
              </a:extLst>
            </p:cNvPr>
            <p:cNvCxnSpPr/>
            <p:nvPr/>
          </p:nvCxnSpPr>
          <p:spPr>
            <a:xfrm>
              <a:off x="6830249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DAA907A-ED9D-A74B-B02A-319A0A93AB4E}"/>
                </a:ext>
              </a:extLst>
            </p:cNvPr>
            <p:cNvCxnSpPr/>
            <p:nvPr/>
          </p:nvCxnSpPr>
          <p:spPr>
            <a:xfrm>
              <a:off x="7086281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A4C277D0-264C-6742-B814-0F054A3C2D0D}"/>
                </a:ext>
              </a:extLst>
            </p:cNvPr>
            <p:cNvCxnSpPr/>
            <p:nvPr/>
          </p:nvCxnSpPr>
          <p:spPr>
            <a:xfrm>
              <a:off x="6700384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3FB7B88A-3F5B-6B4C-A110-20BEDAE523F2}"/>
                </a:ext>
              </a:extLst>
            </p:cNvPr>
            <p:cNvCxnSpPr/>
            <p:nvPr/>
          </p:nvCxnSpPr>
          <p:spPr>
            <a:xfrm>
              <a:off x="5658524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73900639-7A90-5A4F-8220-C46EB38589CE}"/>
                </a:ext>
              </a:extLst>
            </p:cNvPr>
            <p:cNvCxnSpPr/>
            <p:nvPr/>
          </p:nvCxnSpPr>
          <p:spPr>
            <a:xfrm>
              <a:off x="5916981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C02649BC-870C-2B46-9AB7-C4A7CFFB81A3}"/>
                </a:ext>
              </a:extLst>
            </p:cNvPr>
            <p:cNvCxnSpPr/>
            <p:nvPr/>
          </p:nvCxnSpPr>
          <p:spPr>
            <a:xfrm>
              <a:off x="6173013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39A7B27A-B7D4-304C-B339-20A0E337C106}"/>
                </a:ext>
              </a:extLst>
            </p:cNvPr>
            <p:cNvCxnSpPr/>
            <p:nvPr/>
          </p:nvCxnSpPr>
          <p:spPr>
            <a:xfrm>
              <a:off x="6429045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E1015B-8891-2242-8BAB-CBAB068871E8}"/>
                </a:ext>
              </a:extLst>
            </p:cNvPr>
            <p:cNvCxnSpPr/>
            <p:nvPr/>
          </p:nvCxnSpPr>
          <p:spPr>
            <a:xfrm>
              <a:off x="5810924" y="38009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86A812AE-B896-DA44-A809-74F4200EB050}"/>
                </a:ext>
              </a:extLst>
            </p:cNvPr>
            <p:cNvCxnSpPr/>
            <p:nvPr/>
          </p:nvCxnSpPr>
          <p:spPr>
            <a:xfrm>
              <a:off x="6069381" y="38021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82EABF91-3A31-E749-849E-63FA7FAD1288}"/>
                </a:ext>
              </a:extLst>
            </p:cNvPr>
            <p:cNvCxnSpPr/>
            <p:nvPr/>
          </p:nvCxnSpPr>
          <p:spPr>
            <a:xfrm>
              <a:off x="6325413" y="38021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24C33B37-4994-7344-A834-FBC39B1EEF11}"/>
                </a:ext>
              </a:extLst>
            </p:cNvPr>
            <p:cNvCxnSpPr/>
            <p:nvPr/>
          </p:nvCxnSpPr>
          <p:spPr>
            <a:xfrm>
              <a:off x="5399678" y="37653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1B08BB80-E1C4-7241-8BF7-5C8696A40983}"/>
                </a:ext>
              </a:extLst>
            </p:cNvPr>
            <p:cNvCxnSpPr/>
            <p:nvPr/>
          </p:nvCxnSpPr>
          <p:spPr>
            <a:xfrm>
              <a:off x="5551463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115CA33-B5BB-9D40-9012-2E0D777AA05D}"/>
              </a:ext>
            </a:extLst>
          </p:cNvPr>
          <p:cNvGrpSpPr/>
          <p:nvPr/>
        </p:nvGrpSpPr>
        <p:grpSpPr>
          <a:xfrm>
            <a:off x="7253182" y="5862737"/>
            <a:ext cx="2810404" cy="56625"/>
            <a:chOff x="5439886" y="4397052"/>
            <a:chExt cx="2107803" cy="42469"/>
          </a:xfrm>
        </p:grpSpPr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9E372A73-2558-BF40-B810-6CFC47ED0265}"/>
                </a:ext>
              </a:extLst>
            </p:cNvPr>
            <p:cNvCxnSpPr/>
            <p:nvPr/>
          </p:nvCxnSpPr>
          <p:spPr>
            <a:xfrm>
              <a:off x="7364809" y="443395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1534336E-8B3E-C544-97F3-C4FD4D569225}"/>
                </a:ext>
              </a:extLst>
            </p:cNvPr>
            <p:cNvCxnSpPr/>
            <p:nvPr/>
          </p:nvCxnSpPr>
          <p:spPr>
            <a:xfrm>
              <a:off x="7258137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415949F-27FA-1D47-86D0-B1D5BF3164E2}"/>
                </a:ext>
              </a:extLst>
            </p:cNvPr>
            <p:cNvCxnSpPr/>
            <p:nvPr/>
          </p:nvCxnSpPr>
          <p:spPr>
            <a:xfrm>
              <a:off x="6757667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063C7989-AA61-8C4D-A3F8-54DD5E8D89AC}"/>
                </a:ext>
              </a:extLst>
            </p:cNvPr>
            <p:cNvCxnSpPr/>
            <p:nvPr/>
          </p:nvCxnSpPr>
          <p:spPr>
            <a:xfrm>
              <a:off x="7013699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5E9CEAD2-94C4-9E44-B975-4F6ADA7D9858}"/>
                </a:ext>
              </a:extLst>
            </p:cNvPr>
            <p:cNvCxnSpPr/>
            <p:nvPr/>
          </p:nvCxnSpPr>
          <p:spPr>
            <a:xfrm>
              <a:off x="6612000" y="443395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B2111204-8327-F545-9B44-CBB4DDB0C846}"/>
                </a:ext>
              </a:extLst>
            </p:cNvPr>
            <p:cNvCxnSpPr/>
            <p:nvPr/>
          </p:nvCxnSpPr>
          <p:spPr>
            <a:xfrm>
              <a:off x="6870457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9163300-08DB-6F4E-8A67-8B2D40BBF7C1}"/>
                </a:ext>
              </a:extLst>
            </p:cNvPr>
            <p:cNvCxnSpPr/>
            <p:nvPr/>
          </p:nvCxnSpPr>
          <p:spPr>
            <a:xfrm>
              <a:off x="7126489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77BD3949-D604-C34E-9340-EB7213ED14D8}"/>
                </a:ext>
              </a:extLst>
            </p:cNvPr>
            <p:cNvCxnSpPr/>
            <p:nvPr/>
          </p:nvCxnSpPr>
          <p:spPr>
            <a:xfrm>
              <a:off x="6740592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CC6036F6-7250-A349-8CE1-4B4072F2C155}"/>
                </a:ext>
              </a:extLst>
            </p:cNvPr>
            <p:cNvCxnSpPr/>
            <p:nvPr/>
          </p:nvCxnSpPr>
          <p:spPr>
            <a:xfrm>
              <a:off x="5698732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7B73778-1099-8045-A380-F1D623010F7D}"/>
                </a:ext>
              </a:extLst>
            </p:cNvPr>
            <p:cNvCxnSpPr/>
            <p:nvPr/>
          </p:nvCxnSpPr>
          <p:spPr>
            <a:xfrm>
              <a:off x="5957189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D96CDF9-D004-C549-A7C0-FCB0C4B44764}"/>
                </a:ext>
              </a:extLst>
            </p:cNvPr>
            <p:cNvCxnSpPr/>
            <p:nvPr/>
          </p:nvCxnSpPr>
          <p:spPr>
            <a:xfrm>
              <a:off x="6213221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804108DD-A682-854C-8046-A777A8A27406}"/>
                </a:ext>
              </a:extLst>
            </p:cNvPr>
            <p:cNvCxnSpPr/>
            <p:nvPr/>
          </p:nvCxnSpPr>
          <p:spPr>
            <a:xfrm>
              <a:off x="6469253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AC04DC75-4B1B-AF4C-B9D5-CF6BE458B5A2}"/>
                </a:ext>
              </a:extLst>
            </p:cNvPr>
            <p:cNvCxnSpPr/>
            <p:nvPr/>
          </p:nvCxnSpPr>
          <p:spPr>
            <a:xfrm>
              <a:off x="5851132" y="443832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A3F2661-2CE0-FF4B-B503-3FC0905ADDD2}"/>
                </a:ext>
              </a:extLst>
            </p:cNvPr>
            <p:cNvCxnSpPr/>
            <p:nvPr/>
          </p:nvCxnSpPr>
          <p:spPr>
            <a:xfrm>
              <a:off x="6109589" y="443952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A704B99D-CF9D-C74A-B3C6-7A62DB5C2152}"/>
                </a:ext>
              </a:extLst>
            </p:cNvPr>
            <p:cNvCxnSpPr/>
            <p:nvPr/>
          </p:nvCxnSpPr>
          <p:spPr>
            <a:xfrm>
              <a:off x="6365621" y="443952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950591AB-19E0-3F48-89BE-2E060823BAAE}"/>
                </a:ext>
              </a:extLst>
            </p:cNvPr>
            <p:cNvCxnSpPr/>
            <p:nvPr/>
          </p:nvCxnSpPr>
          <p:spPr>
            <a:xfrm>
              <a:off x="5439886" y="44027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4ED2228F-A2C5-0B40-A737-1C144B21E1C0}"/>
                </a:ext>
              </a:extLst>
            </p:cNvPr>
            <p:cNvCxnSpPr/>
            <p:nvPr/>
          </p:nvCxnSpPr>
          <p:spPr>
            <a:xfrm>
              <a:off x="5591671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884D6C3A-5C99-354D-9E43-A27BCC0BEA0D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364" name="Rounded Rectangle 363">
              <a:extLst>
                <a:ext uri="{FF2B5EF4-FFF2-40B4-BE49-F238E27FC236}">
                  <a16:creationId xmlns:a16="http://schemas.microsoft.com/office/drawing/2014/main" id="{10783FF6-C896-CC44-9DE7-C4BC4768635A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166DEAAC-1C54-354D-8841-91F7CCDBD0FC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6ACD2419-6DFB-7549-BD59-0FB7795AAA8E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367" name="Rounded Rectangle 366">
              <a:extLst>
                <a:ext uri="{FF2B5EF4-FFF2-40B4-BE49-F238E27FC236}">
                  <a16:creationId xmlns:a16="http://schemas.microsoft.com/office/drawing/2014/main" id="{AAD484E7-7B61-324A-8891-C87004167F7C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68" name="Rounded Rectangle 367">
              <a:extLst>
                <a:ext uri="{FF2B5EF4-FFF2-40B4-BE49-F238E27FC236}">
                  <a16:creationId xmlns:a16="http://schemas.microsoft.com/office/drawing/2014/main" id="{78118018-1213-1349-9157-916D4C106908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EE7EE098-453C-0741-B512-D3425DFC8C9B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DE0B3186-7E47-BA42-9859-4CB6D7720B40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1C4C7D9C-8CCE-FC48-9085-EB27A80339C0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2405B20E-AC27-F341-8D26-52C661A82022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285286BB-52FA-1743-8307-950CFE9A4698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8FC0EC28-F57F-BC41-902E-EF6FC207BF1F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FDA21248-A702-EF46-8459-D8B9E57A6583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02AB4D8-BADE-B54D-84AA-7A4D599639FE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FFC81DE3-D0C9-1040-B312-66B53BAF9931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FC09E51F-EE77-3047-AA5A-72AE69459805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B67BEAD2-4B6B-2443-A400-191DCC4561B3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6858B934-D8CD-4547-BDA8-7604769294E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A1957F66-0B6F-BF4B-A123-0EA1AB75A0D1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F5757B82-2823-DC42-9D24-D7CB536EE216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7F58EBA8-EE00-EF44-AEBC-E591FE0D8CF2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1CFA8F76-5571-8547-8CB3-9067C6022C8E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7B022E14-785F-174E-B3AC-22E74C263B72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4D3D3C5C-FC2D-7A48-8F95-5BC233BCFA71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6E4CC818-400E-964D-8AF4-2BA45DF65801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BAF1DBA4-F64E-0C43-99ED-F5CB5F45945E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3460EA23-97D0-0448-B3F4-36F65AD05911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D86DEF2B-707E-7D44-841A-6C7D12CE49DF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D0BD0E49-5350-E645-ABB4-05D1D4287F2A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CC937419-C6E2-1647-8C02-03238E33C0E1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09BE1CB9-DB5A-A04A-ADCF-C725C85669F1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0032E022-03A7-5544-81DC-5369EEC910D3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F5480449-C582-9043-B145-170281C40D70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AA2C9637-727B-8A4F-9AA6-DDDE0FAD9139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CC93F836-5C70-BA42-9EB7-2E14342BD040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7718F31A-30E4-7045-BFD8-71AE3B172FC0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A5DC4FF1-8A08-C34C-8EA4-11D0339FE236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FC3EF672-5F61-6441-92F5-66FE8EE1D65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CD6BF6D5-0CEB-7C45-AB80-E9378D6DA34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D01C87DD-5284-8B49-B282-B5C8FBB6BDC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7B18A8B0-5015-7742-B346-DE906D66C99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12107831-91D8-C440-AE81-63318C680EB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C39A99A1-B5FA-CF44-9675-E99305BB3655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A77646B4-7377-FF4F-A924-5485DE3286D3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47B2BEC8-E2F7-4C49-B09C-84EBF79A9A4B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0BC9FBCC-47DD-8748-B5C5-7165344A1751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AEB4AF7F-A1A3-BA44-ACAF-1331338364F2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B0AD6528-DBA3-6F4A-A625-D9CC4607F461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CA0C826C-F4EC-3F4F-91BB-BF6BAD2DD96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F448FA37-B2E1-CC4B-9FBD-933A58D3E97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DE0D6838-B997-3F4D-BF0B-5AB9866886E7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9A9848FE-9A49-C74D-B554-90362C964EB5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6421C3AA-9B05-9049-9A3A-2383BFA8337A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AB5B856F-5DCE-6746-B776-CC15AECD9749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0C713CCA-CB5B-B94F-97DC-80110FB01E2B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>
                <a:extLst>
                  <a:ext uri="{FF2B5EF4-FFF2-40B4-BE49-F238E27FC236}">
                    <a16:creationId xmlns:a16="http://schemas.microsoft.com/office/drawing/2014/main" id="{4F2518A9-400B-9143-8448-A292ED2FC66B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>
                <a:extLst>
                  <a:ext uri="{FF2B5EF4-FFF2-40B4-BE49-F238E27FC236}">
                    <a16:creationId xmlns:a16="http://schemas.microsoft.com/office/drawing/2014/main" id="{6AB397C6-C45E-094B-B8CE-809DBF2A6D5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>
                <a:extLst>
                  <a:ext uri="{FF2B5EF4-FFF2-40B4-BE49-F238E27FC236}">
                    <a16:creationId xmlns:a16="http://schemas.microsoft.com/office/drawing/2014/main" id="{96A30398-69E2-D940-92B2-FCA5E9FCB23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504B99AB-83A9-9444-AFB3-CF6D9FAE8065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48895D8C-882C-2A46-A8E2-F2C73984B49C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>
                <a:extLst>
                  <a:ext uri="{FF2B5EF4-FFF2-40B4-BE49-F238E27FC236}">
                    <a16:creationId xmlns:a16="http://schemas.microsoft.com/office/drawing/2014/main" id="{731EF930-45EC-1A41-A9E6-AD9E3F19EF7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Connector 509">
                <a:extLst>
                  <a:ext uri="{FF2B5EF4-FFF2-40B4-BE49-F238E27FC236}">
                    <a16:creationId xmlns:a16="http://schemas.microsoft.com/office/drawing/2014/main" id="{F1BEC066-2458-144D-BF54-77DCEAB4BCE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0B73AB35-B707-B240-A30D-5373AA35912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8BCC5D7A-05C0-6447-BC28-CE83EDE37950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B2243AAA-9A07-3348-90D1-477A6E0B76A0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B9B7B07E-CEFB-1847-8161-4CFE426690BB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E07E5ACA-BD1B-7242-B84B-F2272F595B76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>
                <a:extLst>
                  <a:ext uri="{FF2B5EF4-FFF2-40B4-BE49-F238E27FC236}">
                    <a16:creationId xmlns:a16="http://schemas.microsoft.com/office/drawing/2014/main" id="{B85AD5FC-717C-A64C-8F6F-BFCE5D1F955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33F643A1-43D8-524C-830D-97F94D048172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5F6555CD-DB1A-5947-8028-7032CE26882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3897F5F7-348A-4B4B-BB2C-57A10E7DD553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29173EFE-CC4E-094F-81B9-7FD4A467D9A5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773FDC0F-90EA-BA44-ACF6-589E3FEB070E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F857C9CB-1D24-2744-BC55-B82B1B227B71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A732EF0F-27FE-0A41-86EB-641D1229353B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ABEE8AAC-8641-E042-BB48-B5A05395D58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>
                <a:extLst>
                  <a:ext uri="{FF2B5EF4-FFF2-40B4-BE49-F238E27FC236}">
                    <a16:creationId xmlns:a16="http://schemas.microsoft.com/office/drawing/2014/main" id="{CCC5DC48-313D-0E40-B920-7EE8515D232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>
                <a:extLst>
                  <a:ext uri="{FF2B5EF4-FFF2-40B4-BE49-F238E27FC236}">
                    <a16:creationId xmlns:a16="http://schemas.microsoft.com/office/drawing/2014/main" id="{6AE59CD1-6A8B-6A4C-8BF1-C4C0F6AE391C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>
                <a:extLst>
                  <a:ext uri="{FF2B5EF4-FFF2-40B4-BE49-F238E27FC236}">
                    <a16:creationId xmlns:a16="http://schemas.microsoft.com/office/drawing/2014/main" id="{EA85B408-EC9A-DF4B-BC0A-971A0F7454D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CDD8E220-187C-5648-B0EE-D1CCD2838705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BC18F95F-CD8A-0042-92D0-7C8690E8698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F751A775-715F-C345-AA3E-E9D1C8B2C58C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50A9A163-B18A-8346-BA8E-952D99325713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>
                <a:extLst>
                  <a:ext uri="{FF2B5EF4-FFF2-40B4-BE49-F238E27FC236}">
                    <a16:creationId xmlns:a16="http://schemas.microsoft.com/office/drawing/2014/main" id="{F16D20D4-A44B-6348-AE43-4FD9B97A89D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B10AD4DF-08FD-8C43-BE29-255A84323DB6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D0FD7540-A318-6848-9284-E8F886B355CF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4" name="Picture 253">
            <a:extLst>
              <a:ext uri="{FF2B5EF4-FFF2-40B4-BE49-F238E27FC236}">
                <a16:creationId xmlns:a16="http://schemas.microsoft.com/office/drawing/2014/main" id="{E73E83EE-8AF5-7647-8F7E-94ADA5FC6C1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E626AC41-79A0-7A4A-A9E9-FD8B28492B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34046"/>
          <a:stretch/>
        </p:blipFill>
        <p:spPr>
          <a:xfrm>
            <a:off x="10995202" y="717780"/>
            <a:ext cx="1084735" cy="403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4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70" y="0"/>
            <a:ext cx="11195884" cy="1325563"/>
          </a:xfrm>
        </p:spPr>
        <p:txBody>
          <a:bodyPr/>
          <a:lstStyle/>
          <a:p>
            <a:r>
              <a:rPr lang="en-US" dirty="0"/>
              <a:t>Population genomics without genome reduction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E794449-5CD4-5946-9447-37FF2ED9D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69" y="1325562"/>
            <a:ext cx="5645526" cy="4985341"/>
          </a:xfrm>
        </p:spPr>
        <p:txBody>
          <a:bodyPr>
            <a:normAutofit/>
          </a:bodyPr>
          <a:lstStyle/>
          <a:p>
            <a:r>
              <a:rPr lang="en-US" sz="3200" dirty="0"/>
              <a:t>Forget individuals</a:t>
            </a:r>
          </a:p>
          <a:p>
            <a:pPr lvl="1"/>
            <a:r>
              <a:rPr lang="en-US" sz="2800" dirty="0"/>
              <a:t>Estimate allele frequencies from populations directly</a:t>
            </a:r>
          </a:p>
          <a:p>
            <a:pPr lvl="2"/>
            <a:r>
              <a:rPr lang="en-US" sz="2400" dirty="0" err="1"/>
              <a:t>PoolSeq</a:t>
            </a:r>
            <a:endParaRPr lang="en-US" sz="24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r>
              <a:rPr lang="en-US" sz="3200" dirty="0"/>
              <a:t>Forget genotypes</a:t>
            </a:r>
          </a:p>
          <a:p>
            <a:pPr lvl="1"/>
            <a:r>
              <a:rPr lang="en-US" sz="2800" dirty="0"/>
              <a:t>Drastically reduce the coverage per individual and work directly with genotype likelihoods</a:t>
            </a:r>
          </a:p>
          <a:p>
            <a:pPr lvl="2"/>
            <a:r>
              <a:rPr lang="en-US" sz="2400" dirty="0" err="1"/>
              <a:t>lcWGS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32284"/>
          <a:stretch/>
        </p:blipFill>
        <p:spPr>
          <a:xfrm>
            <a:off x="10995202" y="717783"/>
            <a:ext cx="1084735" cy="414108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AB2695B-E365-DB48-9CEB-79A425F7C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067" y="1994951"/>
            <a:ext cx="4753266" cy="31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1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Pooled Sequencing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9353"/>
          <a:stretch/>
        </p:blipFill>
        <p:spPr>
          <a:xfrm>
            <a:off x="10995202" y="717783"/>
            <a:ext cx="1084735" cy="432038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EA99EF-7A8B-7B46-8BBE-47639E857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054" y="1020762"/>
            <a:ext cx="5107592" cy="5412938"/>
          </a:xfrm>
          <a:prstGeom prst="rect">
            <a:avLst/>
          </a:prstGeom>
        </p:spPr>
      </p:pic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F9160C7B-BA86-CA4C-8775-62C341B25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45" y="1017038"/>
            <a:ext cx="5371422" cy="5400360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 err="1"/>
              <a:t>PoolSeq</a:t>
            </a:r>
            <a:endParaRPr lang="en-US" sz="3200" dirty="0"/>
          </a:p>
          <a:p>
            <a:endParaRPr lang="en-US" sz="2000" dirty="0"/>
          </a:p>
          <a:p>
            <a:pPr lvl="1"/>
            <a:r>
              <a:rPr lang="en-US" dirty="0"/>
              <a:t>DNA/RNA are equimollarly pooled within a population/treatment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dirty="0"/>
              <a:t>Read counts are directly used or placed into a model to estimate the allele frequency of the pool</a:t>
            </a:r>
          </a:p>
        </p:txBody>
      </p:sp>
    </p:spTree>
    <p:extLst>
      <p:ext uri="{BB962C8B-B14F-4D97-AF65-F5344CB8AC3E}">
        <p14:creationId xmlns:p14="http://schemas.microsoft.com/office/powerpoint/2010/main" val="1433883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2904"/>
          <a:stretch/>
        </p:blipFill>
        <p:spPr>
          <a:xfrm>
            <a:off x="10995202" y="717784"/>
            <a:ext cx="1084735" cy="47148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0590AE-33A6-814F-9760-9D776C0EF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132" y="986895"/>
            <a:ext cx="7945361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15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539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1D24D0-5D9E-F54A-8D63-88DE63BF99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04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43A0DE-91BF-8F47-B486-0EB902DC8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37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AA6BC4-70B9-4E4A-BDE2-B67653DF71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39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B80044-38AD-C645-8D20-10F146DB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a bracket!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7D546-6C41-E344-8DE7-68E3C0ED0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" r="-944"/>
          <a:stretch/>
        </p:blipFill>
        <p:spPr>
          <a:xfrm>
            <a:off x="6840657" y="662781"/>
            <a:ext cx="4374907" cy="607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9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E1E90F-A776-E84F-9473-004B7A7F0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00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A8C18C-8E62-BA46-A0FE-7C05E864E5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92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860913-BEB9-D043-8BFD-1D49355CF3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60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-5973"/>
          <a:stretch/>
        </p:blipFill>
        <p:spPr>
          <a:xfrm>
            <a:off x="10995202" y="717783"/>
            <a:ext cx="1084735" cy="648087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457201" y="814363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		L1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		L2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		L3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814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457201" y="814363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		L1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		L2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		L3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2D1156E-0B54-0A4C-9B97-08849E7B2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370043"/>
              </p:ext>
            </p:extLst>
          </p:nvPr>
        </p:nvGraphicFramePr>
        <p:xfrm>
          <a:off x="2041062" y="3346325"/>
          <a:ext cx="6966858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90406758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22853126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73879426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8646018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8868791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88178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G/G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41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5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IND_02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52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IND_03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44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52826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82C4404-B106-7A40-9F49-2E99012712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-5973"/>
          <a:stretch/>
        </p:blipFill>
        <p:spPr>
          <a:xfrm>
            <a:off x="10995202" y="717783"/>
            <a:ext cx="1084735" cy="648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46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457201" y="814363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		L1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		L2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		L3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2D1156E-0B54-0A4C-9B97-08849E7B2170}"/>
              </a:ext>
            </a:extLst>
          </p:cNvPr>
          <p:cNvGraphicFramePr>
            <a:graphicFrameLocks noGrp="1"/>
          </p:cNvGraphicFramePr>
          <p:nvPr/>
        </p:nvGraphicFramePr>
        <p:xfrm>
          <a:off x="2041062" y="3346325"/>
          <a:ext cx="6966858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90406758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22853126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73879426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8646018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8868791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88178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G/G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41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5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IND_02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52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IND_03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44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5282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F758985-06C3-954B-B4DF-F89BEA8999B6}"/>
              </a:ext>
            </a:extLst>
          </p:cNvPr>
          <p:cNvSpPr/>
          <p:nvPr/>
        </p:nvSpPr>
        <p:spPr>
          <a:xfrm>
            <a:off x="107576" y="5873001"/>
            <a:ext cx="104438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Genotypes likelihoods can the be imputed again from population level allele frequencies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However, this relies on the assumption of HWE!!!!</a:t>
            </a:r>
            <a:r>
              <a:rPr lang="en-US" sz="2000" b="1" dirty="0">
                <a:solidFill>
                  <a:schemeClr val="bg1"/>
                </a:solidFill>
              </a:rPr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AA2F89-23F1-DC4F-83A8-FE14FCC7B2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-5973"/>
          <a:stretch/>
        </p:blipFill>
        <p:spPr>
          <a:xfrm>
            <a:off x="10995202" y="717783"/>
            <a:ext cx="1084735" cy="648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67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870448"/>
              </p:ext>
            </p:extLst>
          </p:nvPr>
        </p:nvGraphicFramePr>
        <p:xfrm>
          <a:off x="401934" y="752354"/>
          <a:ext cx="7734534" cy="5693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</a:tblGrid>
              <a:tr h="41668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PoolSeq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(less optimal)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Genome-wide DNA methylation and Epigenetic inference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MBD-Seq,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MethylRAD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EpiRAD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68799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04955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120603"/>
              </p:ext>
            </p:extLst>
          </p:nvPr>
        </p:nvGraphicFramePr>
        <p:xfrm>
          <a:off x="401934" y="752354"/>
          <a:ext cx="11019601" cy="5693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41668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</a:p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</a:rPr>
                        <a:t>Soon to be none with EecSeq</a:t>
                      </a:r>
                      <a:endParaRPr lang="en-US" sz="2000" b="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PoolSeq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(less optimal)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Genome-wide DNA methylation and Epigenetic inference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MBD-Seq,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MethylRAD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EpiRAD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 for the two RAD approaches, otherwise </a:t>
                      </a:r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 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68799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275656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85317"/>
              </p:ext>
            </p:extLst>
          </p:nvPr>
        </p:nvGraphicFramePr>
        <p:xfrm>
          <a:off x="401934" y="752354"/>
          <a:ext cx="11019601" cy="5693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41668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</a:p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</a:rPr>
                        <a:t>Soon to be none with EecSeq</a:t>
                      </a:r>
                      <a:endParaRPr lang="en-US" sz="2000" b="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PoolSeq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(less optimal)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Genome-wide DNA methylation and Epigenetic inference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MBD-Seq,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MethylRAD</a:t>
                      </a: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EpiRAD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 for the two RAD approaches, otherwise </a:t>
                      </a:r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 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68799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338341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235152"/>
              </p:ext>
            </p:extLst>
          </p:nvPr>
        </p:nvGraphicFramePr>
        <p:xfrm>
          <a:off x="401934" y="752354"/>
          <a:ext cx="11019601" cy="5788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41668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</a:p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</a:rPr>
                        <a:t>Soon to be none with EecSeq</a:t>
                      </a:r>
                      <a:endParaRPr lang="en-US" sz="2000" b="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PoolSeq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(less optimal)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accent2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Genome-wide DNA methylation and Epigenetic inference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MBD-Seq,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MethylRAD</a:t>
                      </a: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EpiRAD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 for the two RAD approaches, </a:t>
                      </a:r>
                      <a:r>
                        <a:rPr lang="en-US" sz="2400" b="1" dirty="0">
                          <a:solidFill>
                            <a:schemeClr val="accent2"/>
                          </a:solidFill>
                        </a:rPr>
                        <a:t>otherwise </a:t>
                      </a:r>
                      <a:r>
                        <a:rPr lang="en-US" sz="2400" b="1" i="1" dirty="0">
                          <a:solidFill>
                            <a:schemeClr val="accent2"/>
                          </a:solidFill>
                        </a:rPr>
                        <a:t>de novo</a:t>
                      </a:r>
                      <a:r>
                        <a:rPr lang="en-US" sz="2400" b="1" i="0" dirty="0">
                          <a:solidFill>
                            <a:schemeClr val="accent2"/>
                          </a:solidFill>
                        </a:rPr>
                        <a:t> transcriptome</a:t>
                      </a:r>
                      <a:endParaRPr lang="en-US" sz="20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68799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050054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027024" cy="694944"/>
          </a:xfrm>
          <a:noFill/>
        </p:spPr>
        <p:txBody>
          <a:bodyPr vert="horz" lIns="121920" tIns="60960" rIns="121920" bIns="0" rtlCol="0" anchor="t">
            <a:normAutofit/>
          </a:bodyPr>
          <a:lstStyle/>
          <a:p>
            <a:r>
              <a:rPr lang="en-US" dirty="0"/>
              <a:t>The basics</a:t>
            </a:r>
          </a:p>
        </p:txBody>
      </p:sp>
      <p:sp>
        <p:nvSpPr>
          <p:cNvPr id="75" name="Down Arrow 74">
            <a:extLst>
              <a:ext uri="{FF2B5EF4-FFF2-40B4-BE49-F238E27FC236}">
                <a16:creationId xmlns:a16="http://schemas.microsoft.com/office/drawing/2014/main" id="{B77155CF-F4D0-374C-9C8D-B1B12041CA56}"/>
              </a:ext>
            </a:extLst>
          </p:cNvPr>
          <p:cNvSpPr/>
          <p:nvPr/>
        </p:nvSpPr>
        <p:spPr>
          <a:xfrm>
            <a:off x="5668472" y="2451129"/>
            <a:ext cx="426720" cy="513807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7" name="Down Arrow 76">
            <a:extLst>
              <a:ext uri="{FF2B5EF4-FFF2-40B4-BE49-F238E27FC236}">
                <a16:creationId xmlns:a16="http://schemas.microsoft.com/office/drawing/2014/main" id="{1E1BEFA3-1ED9-3A4B-966A-B9688EC2AB4A}"/>
              </a:ext>
            </a:extLst>
          </p:cNvPr>
          <p:cNvSpPr/>
          <p:nvPr/>
        </p:nvSpPr>
        <p:spPr>
          <a:xfrm>
            <a:off x="5668472" y="4477874"/>
            <a:ext cx="426720" cy="513807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A28852-8557-FA49-B117-B510C8BCF416}"/>
              </a:ext>
            </a:extLst>
          </p:cNvPr>
          <p:cNvGrpSpPr/>
          <p:nvPr/>
        </p:nvGrpSpPr>
        <p:grpSpPr>
          <a:xfrm>
            <a:off x="2028895" y="1149191"/>
            <a:ext cx="6251059" cy="1176926"/>
            <a:chOff x="1521671" y="861892"/>
            <a:chExt cx="4688294" cy="88269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F5F8BD1-963C-204B-AE1B-26353D6B2B58}"/>
                </a:ext>
              </a:extLst>
            </p:cNvPr>
            <p:cNvSpPr txBox="1"/>
            <p:nvPr/>
          </p:nvSpPr>
          <p:spPr>
            <a:xfrm>
              <a:off x="1521671" y="861892"/>
              <a:ext cx="1048982" cy="3078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2667" dirty="0">
                  <a:solidFill>
                    <a:schemeClr val="bg1"/>
                  </a:solidFill>
                </a:rPr>
                <a:t>Gene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CF03F7-324F-6B4C-8149-B97ADA80E025}"/>
                </a:ext>
              </a:extLst>
            </p:cNvPr>
            <p:cNvGrpSpPr/>
            <p:nvPr/>
          </p:nvGrpSpPr>
          <p:grpSpPr>
            <a:xfrm>
              <a:off x="2643805" y="875746"/>
              <a:ext cx="3566160" cy="270270"/>
              <a:chOff x="1202570" y="652924"/>
              <a:chExt cx="6858000" cy="270270"/>
            </a:xfrm>
            <a:solidFill>
              <a:schemeClr val="accent3"/>
            </a:solidFill>
          </p:grpSpPr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D2B88ECB-D4AC-DD43-962F-838FFCE35075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20A3BA68-D61C-4C45-9B0D-DD5574F478C7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D90CFF8-91F4-4D48-A06D-9508CDFD899E}"/>
                </a:ext>
              </a:extLst>
            </p:cNvPr>
            <p:cNvGrpSpPr/>
            <p:nvPr/>
          </p:nvGrpSpPr>
          <p:grpSpPr>
            <a:xfrm>
              <a:off x="2871672" y="875746"/>
              <a:ext cx="153442" cy="270270"/>
              <a:chOff x="1202570" y="652924"/>
              <a:chExt cx="6858000" cy="270270"/>
            </a:xfrm>
            <a:solidFill>
              <a:schemeClr val="accent1"/>
            </a:solidFill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AD92FEFA-9997-BD41-9242-61855415A340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3B0E3281-FEA2-CD4A-9514-287BC611D1FB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FF6709F-909F-1B41-A4B6-E61AA7BAFFEA}"/>
                </a:ext>
              </a:extLst>
            </p:cNvPr>
            <p:cNvGrpSpPr/>
            <p:nvPr/>
          </p:nvGrpSpPr>
          <p:grpSpPr>
            <a:xfrm>
              <a:off x="3428437" y="875746"/>
              <a:ext cx="153442" cy="270270"/>
              <a:chOff x="1202570" y="652924"/>
              <a:chExt cx="6858000" cy="270270"/>
            </a:xfrm>
            <a:solidFill>
              <a:schemeClr val="accent1"/>
            </a:solidFill>
          </p:grpSpPr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C34FDA15-7D2B-F24C-9BB2-D2CCDB94DFE4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01901068-7D01-A342-8403-B784BB3D1BD7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722DD02-58A1-4944-BEA0-397E56387A4C}"/>
                </a:ext>
              </a:extLst>
            </p:cNvPr>
            <p:cNvGrpSpPr/>
            <p:nvPr/>
          </p:nvGrpSpPr>
          <p:grpSpPr>
            <a:xfrm>
              <a:off x="3978853" y="875746"/>
              <a:ext cx="153442" cy="270270"/>
              <a:chOff x="1202570" y="652924"/>
              <a:chExt cx="6858000" cy="270270"/>
            </a:xfrm>
            <a:solidFill>
              <a:schemeClr val="accent1"/>
            </a:solidFill>
          </p:grpSpPr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2387E254-2D3A-FB48-A5E6-842CFD1FB659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B206D8DF-60DF-254D-A008-3013D2A3EDC6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983060E-4149-574A-AF58-702CD4D9F2E9}"/>
                </a:ext>
              </a:extLst>
            </p:cNvPr>
            <p:cNvGrpSpPr/>
            <p:nvPr/>
          </p:nvGrpSpPr>
          <p:grpSpPr>
            <a:xfrm>
              <a:off x="4796367" y="875746"/>
              <a:ext cx="153442" cy="270270"/>
              <a:chOff x="1202570" y="652924"/>
              <a:chExt cx="6858000" cy="270270"/>
            </a:xfrm>
            <a:solidFill>
              <a:schemeClr val="accent1"/>
            </a:solidFill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70F6DB95-B8D0-E040-BBEF-32A893C7F59F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0868CE41-F443-C347-AC99-800F82C2BE61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AC61FAB-0714-A34D-A1AF-A63597C99E9A}"/>
                </a:ext>
              </a:extLst>
            </p:cNvPr>
            <p:cNvGrpSpPr/>
            <p:nvPr/>
          </p:nvGrpSpPr>
          <p:grpSpPr>
            <a:xfrm>
              <a:off x="5484890" y="875746"/>
              <a:ext cx="153442" cy="270270"/>
              <a:chOff x="1202570" y="652924"/>
              <a:chExt cx="6858000" cy="270270"/>
            </a:xfrm>
            <a:solidFill>
              <a:schemeClr val="accent1"/>
            </a:solidFill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EFAC8C5E-D498-C247-9D6A-C1D21D568941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47F1B933-4941-7447-B6AC-08E1AD92140E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A75F134-F067-5949-8EC2-A0B7A59FB82D}"/>
                </a:ext>
              </a:extLst>
            </p:cNvPr>
            <p:cNvSpPr txBox="1"/>
            <p:nvPr/>
          </p:nvSpPr>
          <p:spPr>
            <a:xfrm>
              <a:off x="2053262" y="1467587"/>
              <a:ext cx="179026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Exon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60CC260-6D77-474F-9551-9ADC0531DA1D}"/>
                </a:ext>
              </a:extLst>
            </p:cNvPr>
            <p:cNvSpPr txBox="1"/>
            <p:nvPr/>
          </p:nvSpPr>
          <p:spPr>
            <a:xfrm>
              <a:off x="4332190" y="1467587"/>
              <a:ext cx="179026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Intron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65F800C-8B2B-6648-B7D8-152417C07E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8392" y="1173400"/>
              <a:ext cx="0" cy="31789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7621571-7090-9841-BED9-2A2D7B38C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9133" y="1171252"/>
              <a:ext cx="0" cy="32004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A4394C02-5FFD-BA4B-A59D-089473DB5DA0}"/>
              </a:ext>
            </a:extLst>
          </p:cNvPr>
          <p:cNvSpPr txBox="1"/>
          <p:nvPr/>
        </p:nvSpPr>
        <p:spPr>
          <a:xfrm>
            <a:off x="2028895" y="3397572"/>
            <a:ext cx="1398643" cy="4104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</a:rPr>
              <a:t>mRNA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9FA7CF-E24A-4144-B540-FFC14587779B}"/>
              </a:ext>
            </a:extLst>
          </p:cNvPr>
          <p:cNvGrpSpPr/>
          <p:nvPr/>
        </p:nvGrpSpPr>
        <p:grpSpPr>
          <a:xfrm>
            <a:off x="5056296" y="3449692"/>
            <a:ext cx="1658240" cy="360360"/>
            <a:chOff x="3883141" y="2772934"/>
            <a:chExt cx="1243680" cy="270270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69C4CF5-2BBB-6949-8FD4-B064C0C5998D}"/>
                </a:ext>
              </a:extLst>
            </p:cNvPr>
            <p:cNvGrpSpPr/>
            <p:nvPr/>
          </p:nvGrpSpPr>
          <p:grpSpPr>
            <a:xfrm>
              <a:off x="3883141" y="2772934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18838224-27E4-FA4B-B8E9-50E8660BD6F1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90" name="Rounded Rectangle 89">
                <a:extLst>
                  <a:ext uri="{FF2B5EF4-FFF2-40B4-BE49-F238E27FC236}">
                    <a16:creationId xmlns:a16="http://schemas.microsoft.com/office/drawing/2014/main" id="{2B59DD02-651C-3F46-A018-FB9E22F2091E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C539447-1968-A54E-B1A9-88268AC851B6}"/>
                </a:ext>
              </a:extLst>
            </p:cNvPr>
            <p:cNvGrpSpPr/>
            <p:nvPr/>
          </p:nvGrpSpPr>
          <p:grpSpPr>
            <a:xfrm>
              <a:off x="4038265" y="2772934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7E13E867-5456-DB4D-AEBD-5526E6B5FCC3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2CD4971A-AA58-1E48-857B-615D6C0D8C26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9C204897-5DCB-894C-A3EC-D761D9C89B39}"/>
                </a:ext>
              </a:extLst>
            </p:cNvPr>
            <p:cNvGrpSpPr/>
            <p:nvPr/>
          </p:nvGrpSpPr>
          <p:grpSpPr>
            <a:xfrm>
              <a:off x="4819937" y="2772934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20" name="Rounded Rectangle 119">
                <a:extLst>
                  <a:ext uri="{FF2B5EF4-FFF2-40B4-BE49-F238E27FC236}">
                    <a16:creationId xmlns:a16="http://schemas.microsoft.com/office/drawing/2014/main" id="{68851F73-FC2D-6B45-A7E3-035C1D7933B5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21" name="Rounded Rectangle 120">
                <a:extLst>
                  <a:ext uri="{FF2B5EF4-FFF2-40B4-BE49-F238E27FC236}">
                    <a16:creationId xmlns:a16="http://schemas.microsoft.com/office/drawing/2014/main" id="{3F73886D-20CF-A94D-9536-B6ACCD44DECC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AF80CEE9-2BBB-034F-B621-BEC0A5529F2D}"/>
                </a:ext>
              </a:extLst>
            </p:cNvPr>
            <p:cNvGrpSpPr/>
            <p:nvPr/>
          </p:nvGrpSpPr>
          <p:grpSpPr>
            <a:xfrm>
              <a:off x="4973379" y="2772934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123" name="Rounded Rectangle 122">
                <a:extLst>
                  <a:ext uri="{FF2B5EF4-FFF2-40B4-BE49-F238E27FC236}">
                    <a16:creationId xmlns:a16="http://schemas.microsoft.com/office/drawing/2014/main" id="{EA06CDC2-EB25-6048-96C4-4553F12A075F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24" name="Rounded Rectangle 123">
                <a:extLst>
                  <a:ext uri="{FF2B5EF4-FFF2-40B4-BE49-F238E27FC236}">
                    <a16:creationId xmlns:a16="http://schemas.microsoft.com/office/drawing/2014/main" id="{2DF5D2CD-8CFE-A244-938A-25A5A273A128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357B0B91-2D12-B545-BBC3-EEC615388222}"/>
              </a:ext>
            </a:extLst>
          </p:cNvPr>
          <p:cNvSpPr txBox="1"/>
          <p:nvPr/>
        </p:nvSpPr>
        <p:spPr>
          <a:xfrm>
            <a:off x="2028895" y="5799950"/>
            <a:ext cx="1398643" cy="4104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</a:rPr>
              <a:t>Protein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63E293-B135-6743-AB59-6664B376F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697" y="5412720"/>
            <a:ext cx="1344271" cy="136052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1D2C4BC-BCDD-6948-876E-5740161000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8B26B6-9989-214B-89B0-6ECFB9AB5F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71660"/>
          <a:stretch/>
        </p:blipFill>
        <p:spPr>
          <a:xfrm>
            <a:off x="10995202" y="717780"/>
            <a:ext cx="1084735" cy="173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73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85F943C-B2F7-F14E-A134-5D75A62F2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202" y="1135383"/>
            <a:ext cx="4504514" cy="5421059"/>
          </a:xfrm>
        </p:spPr>
        <p:txBody>
          <a:bodyPr/>
          <a:lstStyle/>
          <a:p>
            <a:r>
              <a:rPr lang="en-US" dirty="0"/>
              <a:t>RNAseq focuses on sequencing RNA directly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RNAseq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70687"/>
          <a:stretch/>
        </p:blipFill>
        <p:spPr>
          <a:xfrm>
            <a:off x="10995202" y="717784"/>
            <a:ext cx="1084735" cy="1792334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860C83E-65B3-EB40-ADA8-F3B722D0391D}"/>
              </a:ext>
            </a:extLst>
          </p:cNvPr>
          <p:cNvGrpSpPr/>
          <p:nvPr/>
        </p:nvGrpSpPr>
        <p:grpSpPr>
          <a:xfrm>
            <a:off x="5071782" y="1135384"/>
            <a:ext cx="5620856" cy="5274355"/>
            <a:chOff x="2028895" y="1149191"/>
            <a:chExt cx="6251059" cy="5624052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A67072BE-45EC-BA41-B05F-04896EAAD9A6}"/>
                </a:ext>
              </a:extLst>
            </p:cNvPr>
            <p:cNvSpPr/>
            <p:nvPr/>
          </p:nvSpPr>
          <p:spPr>
            <a:xfrm>
              <a:off x="5668472" y="2451129"/>
              <a:ext cx="426720" cy="513807"/>
            </a:xfrm>
            <a:prstGeom prst="downArrow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9E226C2B-1786-604F-AD3D-1C563FC14C32}"/>
                </a:ext>
              </a:extLst>
            </p:cNvPr>
            <p:cNvSpPr/>
            <p:nvPr/>
          </p:nvSpPr>
          <p:spPr>
            <a:xfrm>
              <a:off x="5668472" y="4477874"/>
              <a:ext cx="426720" cy="513807"/>
            </a:xfrm>
            <a:prstGeom prst="downArrow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4D5311C-D489-6B45-909D-0370C1CA3DFE}"/>
                </a:ext>
              </a:extLst>
            </p:cNvPr>
            <p:cNvGrpSpPr/>
            <p:nvPr/>
          </p:nvGrpSpPr>
          <p:grpSpPr>
            <a:xfrm>
              <a:off x="2028895" y="1149191"/>
              <a:ext cx="6251059" cy="1176926"/>
              <a:chOff x="1521671" y="861892"/>
              <a:chExt cx="4688294" cy="882694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300F23-D4F7-534A-AF83-A849FA26FC61}"/>
                  </a:ext>
                </a:extLst>
              </p:cNvPr>
              <p:cNvSpPr txBox="1"/>
              <p:nvPr/>
            </p:nvSpPr>
            <p:spPr>
              <a:xfrm>
                <a:off x="1521671" y="861892"/>
                <a:ext cx="1048982" cy="30782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2667" dirty="0">
                    <a:solidFill>
                      <a:schemeClr val="bg1"/>
                    </a:solidFill>
                  </a:rPr>
                  <a:t>Gene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13300D0-46F1-454E-AB1B-F0979C48B708}"/>
                  </a:ext>
                </a:extLst>
              </p:cNvPr>
              <p:cNvGrpSpPr/>
              <p:nvPr/>
            </p:nvGrpSpPr>
            <p:grpSpPr>
              <a:xfrm>
                <a:off x="2643805" y="875746"/>
                <a:ext cx="3566160" cy="270270"/>
                <a:chOff x="1202570" y="652924"/>
                <a:chExt cx="6858000" cy="270270"/>
              </a:xfrm>
              <a:solidFill>
                <a:schemeClr val="accent3"/>
              </a:solidFill>
            </p:grpSpPr>
            <p:sp>
              <p:nvSpPr>
                <p:cNvPr id="42" name="Rounded Rectangle 41">
                  <a:extLst>
                    <a:ext uri="{FF2B5EF4-FFF2-40B4-BE49-F238E27FC236}">
                      <a16:creationId xmlns:a16="http://schemas.microsoft.com/office/drawing/2014/main" id="{E0238F8F-9383-0D4D-A012-C8E21BDD6307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43" name="Rounded Rectangle 42">
                  <a:extLst>
                    <a:ext uri="{FF2B5EF4-FFF2-40B4-BE49-F238E27FC236}">
                      <a16:creationId xmlns:a16="http://schemas.microsoft.com/office/drawing/2014/main" id="{7782D08F-D8E5-9C43-9169-ED54CCC1E3A8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C582D49-6837-504B-A34B-AA50D1A954BD}"/>
                  </a:ext>
                </a:extLst>
              </p:cNvPr>
              <p:cNvGrpSpPr/>
              <p:nvPr/>
            </p:nvGrpSpPr>
            <p:grpSpPr>
              <a:xfrm>
                <a:off x="2871672" y="875746"/>
                <a:ext cx="153442" cy="270270"/>
                <a:chOff x="1202570" y="652924"/>
                <a:chExt cx="6858000" cy="270270"/>
              </a:xfrm>
              <a:solidFill>
                <a:schemeClr val="accent1"/>
              </a:solidFill>
            </p:grpSpPr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B5F6020A-9227-454E-9F58-7962F44BD00A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717052B1-82CD-BB4B-BAEE-593713B6AB48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1A2F9D5-C933-A848-B990-D38FCF22F4C4}"/>
                  </a:ext>
                </a:extLst>
              </p:cNvPr>
              <p:cNvGrpSpPr/>
              <p:nvPr/>
            </p:nvGrpSpPr>
            <p:grpSpPr>
              <a:xfrm>
                <a:off x="3428437" y="875746"/>
                <a:ext cx="153442" cy="270270"/>
                <a:chOff x="1202570" y="652924"/>
                <a:chExt cx="6858000" cy="270270"/>
              </a:xfrm>
              <a:solidFill>
                <a:schemeClr val="accent1"/>
              </a:solidFill>
            </p:grpSpPr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19E3FFDA-FBF8-5B4B-8229-FBDB1438691E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BB82D46B-DDA5-0940-AB7A-4786C4C5F83C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F8463E9-9FEA-4641-A701-60790DEA8EA9}"/>
                  </a:ext>
                </a:extLst>
              </p:cNvPr>
              <p:cNvGrpSpPr/>
              <p:nvPr/>
            </p:nvGrpSpPr>
            <p:grpSpPr>
              <a:xfrm>
                <a:off x="3978853" y="875746"/>
                <a:ext cx="153442" cy="270270"/>
                <a:chOff x="1202570" y="652924"/>
                <a:chExt cx="6858000" cy="270270"/>
              </a:xfrm>
              <a:solidFill>
                <a:schemeClr val="accent1"/>
              </a:solidFill>
            </p:grpSpPr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4A26C296-77DA-3C47-B2E1-7D66EA1CB2F7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D07C3F41-D122-5D4C-8807-6B1AF6157C93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BFAEE9A-9D4F-DF42-9335-EFE88DF451B2}"/>
                  </a:ext>
                </a:extLst>
              </p:cNvPr>
              <p:cNvGrpSpPr/>
              <p:nvPr/>
            </p:nvGrpSpPr>
            <p:grpSpPr>
              <a:xfrm>
                <a:off x="4796367" y="875746"/>
                <a:ext cx="153442" cy="270270"/>
                <a:chOff x="1202570" y="652924"/>
                <a:chExt cx="6858000" cy="270270"/>
              </a:xfrm>
              <a:solidFill>
                <a:schemeClr val="accent1"/>
              </a:solidFill>
            </p:grpSpPr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7BA5F272-5AE2-FB49-85F9-D1D74A2781D0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35" name="Rounded Rectangle 34">
                  <a:extLst>
                    <a:ext uri="{FF2B5EF4-FFF2-40B4-BE49-F238E27FC236}">
                      <a16:creationId xmlns:a16="http://schemas.microsoft.com/office/drawing/2014/main" id="{17606A83-D84F-A048-BE18-B3F398ED2D0B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F0D640E-4775-714F-BF4D-5E89316F6818}"/>
                  </a:ext>
                </a:extLst>
              </p:cNvPr>
              <p:cNvGrpSpPr/>
              <p:nvPr/>
            </p:nvGrpSpPr>
            <p:grpSpPr>
              <a:xfrm>
                <a:off x="5484890" y="875746"/>
                <a:ext cx="153442" cy="270270"/>
                <a:chOff x="1202570" y="652924"/>
                <a:chExt cx="6858000" cy="270270"/>
              </a:xfrm>
              <a:solidFill>
                <a:schemeClr val="accent1"/>
              </a:solidFill>
            </p:grpSpPr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2C4D968F-337D-864A-9300-E1FBA0EC70DF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7D9C6554-7A8D-C948-BC78-CD1290029096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31BBA0-22FC-9B4F-BDC1-1C395D9A614B}"/>
                  </a:ext>
                </a:extLst>
              </p:cNvPr>
              <p:cNvSpPr txBox="1"/>
              <p:nvPr/>
            </p:nvSpPr>
            <p:spPr>
              <a:xfrm>
                <a:off x="2053262" y="1467587"/>
                <a:ext cx="17902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Exon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777B48-295F-014F-ACA1-1CA8D93C75A6}"/>
                  </a:ext>
                </a:extLst>
              </p:cNvPr>
              <p:cNvSpPr txBox="1"/>
              <p:nvPr/>
            </p:nvSpPr>
            <p:spPr>
              <a:xfrm>
                <a:off x="4332190" y="1467587"/>
                <a:ext cx="17902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Intron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8DCA007-F29B-4E45-B6FF-E77FAAB498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8392" y="1173400"/>
                <a:ext cx="0" cy="317892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241CAED-22AB-DE43-BBCA-DDF8F90466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29133" y="1171252"/>
                <a:ext cx="0" cy="32004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D5B599E-4875-4D4E-BE91-A3E86865F06D}"/>
                </a:ext>
              </a:extLst>
            </p:cNvPr>
            <p:cNvSpPr txBox="1"/>
            <p:nvPr/>
          </p:nvSpPr>
          <p:spPr>
            <a:xfrm>
              <a:off x="2028895" y="3383966"/>
              <a:ext cx="1398643" cy="43764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2667" dirty="0">
                  <a:solidFill>
                    <a:schemeClr val="bg1"/>
                  </a:solidFill>
                </a:rPr>
                <a:t>RNA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DAE3393-D2A6-E74D-9D4B-47704E5D4814}"/>
                </a:ext>
              </a:extLst>
            </p:cNvPr>
            <p:cNvGrpSpPr/>
            <p:nvPr/>
          </p:nvGrpSpPr>
          <p:grpSpPr>
            <a:xfrm>
              <a:off x="5056296" y="3449692"/>
              <a:ext cx="1658240" cy="360360"/>
              <a:chOff x="3883141" y="2772934"/>
              <a:chExt cx="1243680" cy="27027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33C9350-0DD1-F141-83D1-23E96AF5CAFC}"/>
                  </a:ext>
                </a:extLst>
              </p:cNvPr>
              <p:cNvGrpSpPr/>
              <p:nvPr/>
            </p:nvGrpSpPr>
            <p:grpSpPr>
              <a:xfrm>
                <a:off x="3883141" y="2772934"/>
                <a:ext cx="153442" cy="270270"/>
                <a:chOff x="1202570" y="652924"/>
                <a:chExt cx="6858000" cy="270270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56" name="Rounded Rectangle 55">
                  <a:extLst>
                    <a:ext uri="{FF2B5EF4-FFF2-40B4-BE49-F238E27FC236}">
                      <a16:creationId xmlns:a16="http://schemas.microsoft.com/office/drawing/2014/main" id="{04762128-D654-C24E-9650-ED423A7DB303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57" name="Rounded Rectangle 56">
                  <a:extLst>
                    <a:ext uri="{FF2B5EF4-FFF2-40B4-BE49-F238E27FC236}">
                      <a16:creationId xmlns:a16="http://schemas.microsoft.com/office/drawing/2014/main" id="{E42A65AB-346A-E041-BF54-5D52EEB965BD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268D136-19AE-C140-9E33-D4C7A7ADE52A}"/>
                  </a:ext>
                </a:extLst>
              </p:cNvPr>
              <p:cNvGrpSpPr/>
              <p:nvPr/>
            </p:nvGrpSpPr>
            <p:grpSpPr>
              <a:xfrm>
                <a:off x="4038265" y="2772934"/>
                <a:ext cx="777240" cy="270270"/>
                <a:chOff x="1202570" y="652924"/>
                <a:chExt cx="6858000" cy="270270"/>
              </a:xfrm>
              <a:solidFill>
                <a:schemeClr val="accent2"/>
              </a:solidFill>
            </p:grpSpPr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87BC3096-5F57-684C-A6D5-6F5E495435A5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17714708-B31E-C142-89DC-9155B874C3F3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93FB236E-335B-7A48-A060-62F0B18C5CA9}"/>
                  </a:ext>
                </a:extLst>
              </p:cNvPr>
              <p:cNvGrpSpPr/>
              <p:nvPr/>
            </p:nvGrpSpPr>
            <p:grpSpPr>
              <a:xfrm>
                <a:off x="4819937" y="2772934"/>
                <a:ext cx="153442" cy="270270"/>
                <a:chOff x="1202570" y="652924"/>
                <a:chExt cx="6858000" cy="270270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C46A6BD4-79A8-8A4D-ABBB-60EA09D88DD6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D3DA6859-A01E-5C4E-B064-1BD1C12C7695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FF76C8E8-CD90-644A-9E23-49A55A2CC59A}"/>
                  </a:ext>
                </a:extLst>
              </p:cNvPr>
              <p:cNvGrpSpPr/>
              <p:nvPr/>
            </p:nvGrpSpPr>
            <p:grpSpPr>
              <a:xfrm>
                <a:off x="4973379" y="2772934"/>
                <a:ext cx="153442" cy="270270"/>
                <a:chOff x="1202570" y="652924"/>
                <a:chExt cx="6858000" cy="270270"/>
              </a:xfrm>
              <a:solidFill>
                <a:srgbClr val="C54C3A"/>
              </a:solidFill>
            </p:grpSpPr>
            <p:sp>
              <p:nvSpPr>
                <p:cNvPr id="50" name="Rounded Rectangle 49">
                  <a:extLst>
                    <a:ext uri="{FF2B5EF4-FFF2-40B4-BE49-F238E27FC236}">
                      <a16:creationId xmlns:a16="http://schemas.microsoft.com/office/drawing/2014/main" id="{2DEAE207-41A6-7F42-AC4A-F238C2476167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AD0C1709-D1DB-7F44-AA32-E9844E35757D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4AE0A1-986E-E64F-BF3D-0052F7EFFEFC}"/>
                </a:ext>
              </a:extLst>
            </p:cNvPr>
            <p:cNvSpPr txBox="1"/>
            <p:nvPr/>
          </p:nvSpPr>
          <p:spPr>
            <a:xfrm>
              <a:off x="2028895" y="5799950"/>
              <a:ext cx="1398643" cy="410433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2667" dirty="0">
                  <a:solidFill>
                    <a:schemeClr val="bg1"/>
                  </a:solidFill>
                </a:rPr>
                <a:t>Protein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6BC64FE-7EFB-2C49-8D1F-857B08CC8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9697" y="5412720"/>
              <a:ext cx="1344271" cy="13605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4210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" id="{738644C9-41D9-084C-9AFC-B7A37B7633C8}" vid="{6B2D3544-6E9E-5445-ABAF-74225983AC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1192</Words>
  <Application>Microsoft Macintosh PowerPoint</Application>
  <PresentationFormat>Widescreen</PresentationFormat>
  <Paragraphs>380</Paragraphs>
  <Slides>35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Avenir Next Condensed Regular</vt:lpstr>
      <vt:lpstr>Calibri</vt:lpstr>
      <vt:lpstr>Calibri Light</vt:lpstr>
      <vt:lpstr>Office Theme</vt:lpstr>
      <vt:lpstr>Method Madness</vt:lpstr>
      <vt:lpstr>It’s not a bracket!</vt:lpstr>
      <vt:lpstr>It’s not a bracket!</vt:lpstr>
      <vt:lpstr>Population Genomics for non-model organisms</vt:lpstr>
      <vt:lpstr>Population Genomics for non-model organisms</vt:lpstr>
      <vt:lpstr>Population Genomics for non-model organisms</vt:lpstr>
      <vt:lpstr>Population Genomics for non-model organisms</vt:lpstr>
      <vt:lpstr>The basics</vt:lpstr>
      <vt:lpstr>RNAseq</vt:lpstr>
      <vt:lpstr>RNAseq</vt:lpstr>
      <vt:lpstr>RNAseq</vt:lpstr>
      <vt:lpstr>RNAseq</vt:lpstr>
      <vt:lpstr>Exome vs genome</vt:lpstr>
      <vt:lpstr>Exome vs genome</vt:lpstr>
      <vt:lpstr>Exome capture</vt:lpstr>
      <vt:lpstr>Exome capture</vt:lpstr>
      <vt:lpstr>The exome: the ultimate genome reduction</vt:lpstr>
      <vt:lpstr>The exome: the ultimate genome reduction</vt:lpstr>
      <vt:lpstr>The exome: the ultimate genome reduction</vt:lpstr>
      <vt:lpstr>The exome: the ultimate genome reduction</vt:lpstr>
      <vt:lpstr>The exome: the ultimate genome reduction</vt:lpstr>
      <vt:lpstr>The exome: the ultimate genome reduction</vt:lpstr>
      <vt:lpstr>Population genomics without genome reduction</vt:lpstr>
      <vt:lpstr>Pooled Sequencing</vt:lpstr>
      <vt:lpstr>Population genomics with lcWGS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 Madness</dc:title>
  <dc:creator>Jonathan Puritz</dc:creator>
  <cp:lastModifiedBy>Jonathan Puritz</cp:lastModifiedBy>
  <cp:revision>12</cp:revision>
  <dcterms:created xsi:type="dcterms:W3CDTF">2019-03-27T12:28:26Z</dcterms:created>
  <dcterms:modified xsi:type="dcterms:W3CDTF">2019-03-27T13:38:55Z</dcterms:modified>
</cp:coreProperties>
</file>